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0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03673-6389-4A0F-A4B8-54AFDF1DA4D1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05FA-BDFE-4F82-B49D-7E1826E73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36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03A8-3507-E15F-A8E4-E01F5E70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41967-F40B-2988-B884-BCCE28473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58C56-FF01-2FC2-D923-592E27D8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2ABD3-A505-ECD6-C027-B9D11408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BBA7-1BE9-EB73-1F35-BAF97C0A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46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D3DF-0F4B-C0FC-0122-0AECC027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4846F-EE14-5791-F7FB-D6FFB3A6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BBE26-6A5A-9867-85DB-33F0F589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F2469-02EC-A961-9DF0-ADCEA1A4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7256C-C9A2-63A2-A9AC-9FB2C873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22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1D8ADB-91AB-4FEA-8663-1B829CEA2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B54A3-47B4-080D-DEA8-AEBF58092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425F9-8F3A-6D1F-E243-85C97977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7AE48-A06C-2798-90C8-880D389B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EF1CB-6361-EAF0-4BEC-9BD5E8F1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59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798D-DAB9-C3FA-A7AC-53F7AC24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A1E7A-E6D4-AA49-D267-4B68123F5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AE59A-8F30-8CDB-522D-2982F601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89D83-FCB8-A60B-68B8-ABC419CD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53C6C-0BA8-AB65-16E9-9A4A832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1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042F-54C3-567E-94B8-AAF63BFC4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3921A-4CD3-4620-888E-FC30217DE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0B597-0628-3549-D94C-4FE3C8C5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AEB0-6FE3-838F-C9F3-5AC20E0B7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6D136-E1E3-639D-41FD-70BB29C0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80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A8DE9-C21E-9BBE-D1AF-3CAE48B0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0A1C-739A-CB54-4178-4E1BFCCB9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341FB-26B3-9F2A-19DA-388FC3FCD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26B5B-83F0-9859-8B2E-10F37E5D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C561-1510-0355-5736-A57412E2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9C1B5-CA4A-61C6-43DC-B49485A8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27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372E-BC8B-5677-04B6-2BF73735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B866-FD75-8BAF-0E5A-38A574C97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BCDF-63C2-FBBF-F17C-FCBA383E1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DC3E5-264F-A92C-3371-44139E9D2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1C308-0338-F78E-75B7-01970B555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46BC70-8B6B-1650-3D0C-157055FAA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1DF2DC-BBD7-B555-3EC3-E178D6B4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A5612-6417-B98E-90A5-7C71FB09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62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1DAD-AF57-0078-E18E-85D17E64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E2C6C-E80C-C9B7-5435-CBD11384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7E6EB-2F8F-217C-C61B-0EE8360EF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BA84D-2315-5329-935F-45980E8A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07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B64F7-C07E-7F7B-30BC-731319D8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D1FAF-1C96-2FFA-179B-82608929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0275F-362C-F76C-035C-CE2D6A4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89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A14D-5489-EE7F-61DE-425AC1F2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D7FD6-D5C5-30A1-8A03-EB199BC5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814ED-10AE-0B55-9DC7-1A93C918C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8142F-D20A-BF50-B537-E51A7822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13B5F-ABB9-EB84-53D9-29057386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983C6-3A03-72C1-C38D-924EBE0F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30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B97-DC4B-0ADD-D942-FEC952E6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4AAEB-35FA-EFA7-DAF7-021BFC722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CF3EC-31A9-4072-7250-B70972AFA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6633B-96F2-75F8-B78B-A8E6F70A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F3216-581C-5DAF-D0BE-C36C9516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B7874-66EA-ADE9-52B0-0A083AC3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08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EEBE0-5B07-B18B-1E9C-F28EE87E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90337-FFD8-95AD-6DB4-2026EE7E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3A874-648D-5601-F860-7D108DE08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05D83-0BEC-435A-9F22-52716CF0430E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3FE5-CAF4-DA36-46EC-ED3498761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0B6B0-6E70-CFD9-D8B9-0C8CDA0E4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6DE2D-EA7D-4ADB-B8F1-AAB2AC63E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96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8266 Car Control using Android App and WiFi - Electronic Clinic">
            <a:extLst>
              <a:ext uri="{FF2B5EF4-FFF2-40B4-BE49-F238E27FC236}">
                <a16:creationId xmlns:a16="http://schemas.microsoft.com/office/drawing/2014/main" id="{D51440EF-2920-8DD5-C8EE-D44AE1FA3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29" y="0"/>
            <a:ext cx="7634541" cy="4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AF37A0-4A7C-6162-23AC-9E065BEF1B82}"/>
              </a:ext>
            </a:extLst>
          </p:cNvPr>
          <p:cNvSpPr/>
          <p:nvPr/>
        </p:nvSpPr>
        <p:spPr>
          <a:xfrm>
            <a:off x="3276925" y="4530959"/>
            <a:ext cx="5638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WiFi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Controlled Car</a:t>
            </a:r>
          </a:p>
        </p:txBody>
      </p:sp>
    </p:spTree>
    <p:extLst>
      <p:ext uri="{BB962C8B-B14F-4D97-AF65-F5344CB8AC3E}">
        <p14:creationId xmlns:p14="http://schemas.microsoft.com/office/powerpoint/2010/main" val="105925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98059" y="1411941"/>
            <a:ext cx="6921313" cy="761440"/>
            <a:chOff x="1068324" y="367284"/>
            <a:chExt cx="7844155" cy="862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420" y="373380"/>
              <a:ext cx="7837931" cy="8564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4420" y="373380"/>
              <a:ext cx="7825740" cy="830580"/>
            </a:xfrm>
            <a:custGeom>
              <a:avLst/>
              <a:gdLst/>
              <a:ahLst/>
              <a:cxnLst/>
              <a:rect l="l" t="t" r="r" b="b"/>
              <a:pathLst>
                <a:path w="7825740" h="830580">
                  <a:moveTo>
                    <a:pt x="138684" y="0"/>
                  </a:moveTo>
                  <a:lnTo>
                    <a:pt x="95000" y="7107"/>
                  </a:lnTo>
                  <a:lnTo>
                    <a:pt x="56948" y="26871"/>
                  </a:lnTo>
                  <a:lnTo>
                    <a:pt x="26871" y="56948"/>
                  </a:lnTo>
                  <a:lnTo>
                    <a:pt x="7107" y="95000"/>
                  </a:lnTo>
                  <a:lnTo>
                    <a:pt x="0" y="138684"/>
                  </a:lnTo>
                  <a:lnTo>
                    <a:pt x="0" y="691895"/>
                  </a:lnTo>
                  <a:lnTo>
                    <a:pt x="7107" y="735579"/>
                  </a:lnTo>
                  <a:lnTo>
                    <a:pt x="26871" y="773631"/>
                  </a:lnTo>
                  <a:lnTo>
                    <a:pt x="56948" y="803708"/>
                  </a:lnTo>
                  <a:lnTo>
                    <a:pt x="95000" y="823472"/>
                  </a:lnTo>
                  <a:lnTo>
                    <a:pt x="138684" y="830579"/>
                  </a:lnTo>
                  <a:lnTo>
                    <a:pt x="7687055" y="830579"/>
                  </a:lnTo>
                  <a:lnTo>
                    <a:pt x="7730739" y="823472"/>
                  </a:lnTo>
                  <a:lnTo>
                    <a:pt x="7768790" y="803708"/>
                  </a:lnTo>
                  <a:lnTo>
                    <a:pt x="7798868" y="773631"/>
                  </a:lnTo>
                  <a:lnTo>
                    <a:pt x="7818631" y="735579"/>
                  </a:lnTo>
                  <a:lnTo>
                    <a:pt x="7825739" y="691895"/>
                  </a:lnTo>
                  <a:lnTo>
                    <a:pt x="7825739" y="138684"/>
                  </a:lnTo>
                  <a:lnTo>
                    <a:pt x="7818631" y="95000"/>
                  </a:lnTo>
                  <a:lnTo>
                    <a:pt x="7798868" y="56948"/>
                  </a:lnTo>
                  <a:lnTo>
                    <a:pt x="7768790" y="26871"/>
                  </a:lnTo>
                  <a:lnTo>
                    <a:pt x="7730739" y="7107"/>
                  </a:lnTo>
                  <a:lnTo>
                    <a:pt x="7687055" y="0"/>
                  </a:lnTo>
                  <a:lnTo>
                    <a:pt x="138684" y="0"/>
                  </a:lnTo>
                  <a:close/>
                </a:path>
              </a:pathLst>
            </a:custGeom>
            <a:ln w="12192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9412" y="2353236"/>
            <a:ext cx="3092824" cy="39198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1883" y="2487706"/>
            <a:ext cx="3372522" cy="22752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2530" y="1613628"/>
            <a:ext cx="6675904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/>
              <a:t>Step</a:t>
            </a:r>
            <a:r>
              <a:rPr sz="2471" spc="-4" dirty="0"/>
              <a:t> </a:t>
            </a:r>
            <a:r>
              <a:rPr sz="2471" dirty="0"/>
              <a:t>8</a:t>
            </a:r>
            <a:r>
              <a:rPr sz="2471" spc="-4" dirty="0"/>
              <a:t> </a:t>
            </a:r>
            <a:r>
              <a:rPr sz="2471" dirty="0"/>
              <a:t>:</a:t>
            </a:r>
            <a:r>
              <a:rPr sz="2471" spc="137" dirty="0"/>
              <a:t> </a:t>
            </a:r>
            <a:r>
              <a:rPr sz="2471" spc="-4" dirty="0"/>
              <a:t>Take </a:t>
            </a:r>
            <a:r>
              <a:rPr sz="2471" dirty="0"/>
              <a:t>out 2</a:t>
            </a:r>
            <a:r>
              <a:rPr sz="2471" spc="-4" dirty="0"/>
              <a:t> </a:t>
            </a:r>
            <a:r>
              <a:rPr sz="2471" dirty="0"/>
              <a:t>long</a:t>
            </a:r>
            <a:r>
              <a:rPr sz="2471" spc="-4" dirty="0"/>
              <a:t> </a:t>
            </a:r>
            <a:r>
              <a:rPr sz="2471" spc="4" dirty="0"/>
              <a:t>screw</a:t>
            </a:r>
            <a:r>
              <a:rPr sz="2471" dirty="0"/>
              <a:t> </a:t>
            </a:r>
            <a:r>
              <a:rPr sz="2471" spc="-4" dirty="0"/>
              <a:t>and </a:t>
            </a:r>
            <a:r>
              <a:rPr sz="2471" dirty="0"/>
              <a:t>bolts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94647" y="3092824"/>
            <a:ext cx="3361765" cy="1098849"/>
          </a:xfrm>
          <a:prstGeom prst="rect">
            <a:avLst/>
          </a:prstGeom>
          <a:ln w="12192">
            <a:solidFill>
              <a:srgbClr val="9CC1E4"/>
            </a:solidFill>
          </a:ln>
        </p:spPr>
        <p:txBody>
          <a:bodyPr vert="horz" wrap="square" lIns="0" tIns="294154" rIns="0" bIns="0" rtlCol="0">
            <a:spAutoFit/>
          </a:bodyPr>
          <a:lstStyle/>
          <a:p>
            <a:pPr marL="428648" marR="263352">
              <a:lnSpc>
                <a:spcPct val="128099"/>
              </a:lnSpc>
              <a:spcBef>
                <a:spcPts val="2316"/>
              </a:spcBef>
            </a:pP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118" b="1" spc="-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Golden</a:t>
            </a:r>
            <a:r>
              <a:rPr sz="2118" b="1" spc="-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colour </a:t>
            </a:r>
            <a:r>
              <a:rPr sz="2118" b="1" spc="-70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Nut</a:t>
            </a:r>
            <a:r>
              <a:rPr sz="2118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118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bolt</a:t>
            </a:r>
            <a:endParaRPr sz="2118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9" name="Picture 8" descr="E:\Wingfotech\Logos\vi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70412" y="1210236"/>
            <a:ext cx="6185647" cy="808504"/>
            <a:chOff x="1738883" y="321564"/>
            <a:chExt cx="6487795" cy="916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4979" y="327660"/>
              <a:ext cx="6481571" cy="9098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4979" y="327660"/>
              <a:ext cx="6469380" cy="883919"/>
            </a:xfrm>
            <a:custGeom>
              <a:avLst/>
              <a:gdLst/>
              <a:ahLst/>
              <a:cxnLst/>
              <a:rect l="l" t="t" r="r" b="b"/>
              <a:pathLst>
                <a:path w="6469380" h="883919">
                  <a:moveTo>
                    <a:pt x="147827" y="0"/>
                  </a:moveTo>
                  <a:lnTo>
                    <a:pt x="100852" y="7473"/>
                  </a:lnTo>
                  <a:lnTo>
                    <a:pt x="60240" y="28334"/>
                  </a:lnTo>
                  <a:lnTo>
                    <a:pt x="28334" y="60240"/>
                  </a:lnTo>
                  <a:lnTo>
                    <a:pt x="7473" y="100852"/>
                  </a:lnTo>
                  <a:lnTo>
                    <a:pt x="0" y="147828"/>
                  </a:lnTo>
                  <a:lnTo>
                    <a:pt x="0" y="736091"/>
                  </a:lnTo>
                  <a:lnTo>
                    <a:pt x="7473" y="783067"/>
                  </a:lnTo>
                  <a:lnTo>
                    <a:pt x="28334" y="823679"/>
                  </a:lnTo>
                  <a:lnTo>
                    <a:pt x="60240" y="855585"/>
                  </a:lnTo>
                  <a:lnTo>
                    <a:pt x="100852" y="876446"/>
                  </a:lnTo>
                  <a:lnTo>
                    <a:pt x="147827" y="883920"/>
                  </a:lnTo>
                  <a:lnTo>
                    <a:pt x="6321551" y="883920"/>
                  </a:lnTo>
                  <a:lnTo>
                    <a:pt x="6368527" y="876446"/>
                  </a:lnTo>
                  <a:lnTo>
                    <a:pt x="6409139" y="855585"/>
                  </a:lnTo>
                  <a:lnTo>
                    <a:pt x="6441045" y="823679"/>
                  </a:lnTo>
                  <a:lnTo>
                    <a:pt x="6461906" y="783067"/>
                  </a:lnTo>
                  <a:lnTo>
                    <a:pt x="6469379" y="736091"/>
                  </a:lnTo>
                  <a:lnTo>
                    <a:pt x="6469379" y="147828"/>
                  </a:lnTo>
                  <a:lnTo>
                    <a:pt x="6461906" y="100852"/>
                  </a:lnTo>
                  <a:lnTo>
                    <a:pt x="6441045" y="60240"/>
                  </a:lnTo>
                  <a:lnTo>
                    <a:pt x="6409139" y="28334"/>
                  </a:lnTo>
                  <a:lnTo>
                    <a:pt x="6368527" y="7473"/>
                  </a:lnTo>
                  <a:lnTo>
                    <a:pt x="6321551" y="0"/>
                  </a:lnTo>
                  <a:lnTo>
                    <a:pt x="147827" y="0"/>
                  </a:lnTo>
                  <a:close/>
                </a:path>
              </a:pathLst>
            </a:custGeom>
            <a:ln w="12192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218765"/>
            <a:ext cx="3361765" cy="41685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74969" y="2193216"/>
            <a:ext cx="3384737" cy="2112869"/>
            <a:chOff x="245364" y="2485644"/>
            <a:chExt cx="3836035" cy="23945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460" y="2491740"/>
              <a:ext cx="3829811" cy="23881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1460" y="2491740"/>
              <a:ext cx="3817620" cy="2362200"/>
            </a:xfrm>
            <a:custGeom>
              <a:avLst/>
              <a:gdLst/>
              <a:ahLst/>
              <a:cxnLst/>
              <a:rect l="l" t="t" r="r" b="b"/>
              <a:pathLst>
                <a:path w="3817620" h="2362200">
                  <a:moveTo>
                    <a:pt x="393191" y="0"/>
                  </a:moveTo>
                  <a:lnTo>
                    <a:pt x="344017" y="3075"/>
                  </a:lnTo>
                  <a:lnTo>
                    <a:pt x="296624" y="12053"/>
                  </a:lnTo>
                  <a:lnTo>
                    <a:pt x="251387" y="26557"/>
                  </a:lnTo>
                  <a:lnTo>
                    <a:pt x="208680" y="46215"/>
                  </a:lnTo>
                  <a:lnTo>
                    <a:pt x="168878" y="70650"/>
                  </a:lnTo>
                  <a:lnTo>
                    <a:pt x="132357" y="99489"/>
                  </a:lnTo>
                  <a:lnTo>
                    <a:pt x="99489" y="132357"/>
                  </a:lnTo>
                  <a:lnTo>
                    <a:pt x="70650" y="168878"/>
                  </a:lnTo>
                  <a:lnTo>
                    <a:pt x="46215" y="208680"/>
                  </a:lnTo>
                  <a:lnTo>
                    <a:pt x="26557" y="251387"/>
                  </a:lnTo>
                  <a:lnTo>
                    <a:pt x="12053" y="296624"/>
                  </a:lnTo>
                  <a:lnTo>
                    <a:pt x="3075" y="344017"/>
                  </a:lnTo>
                  <a:lnTo>
                    <a:pt x="0" y="393191"/>
                  </a:lnTo>
                  <a:lnTo>
                    <a:pt x="0" y="1969008"/>
                  </a:lnTo>
                  <a:lnTo>
                    <a:pt x="3075" y="2018182"/>
                  </a:lnTo>
                  <a:lnTo>
                    <a:pt x="12053" y="2065575"/>
                  </a:lnTo>
                  <a:lnTo>
                    <a:pt x="26557" y="2110812"/>
                  </a:lnTo>
                  <a:lnTo>
                    <a:pt x="46215" y="2153519"/>
                  </a:lnTo>
                  <a:lnTo>
                    <a:pt x="70650" y="2193321"/>
                  </a:lnTo>
                  <a:lnTo>
                    <a:pt x="99489" y="2229843"/>
                  </a:lnTo>
                  <a:lnTo>
                    <a:pt x="132357" y="2262710"/>
                  </a:lnTo>
                  <a:lnTo>
                    <a:pt x="168878" y="2291549"/>
                  </a:lnTo>
                  <a:lnTo>
                    <a:pt x="208680" y="2315984"/>
                  </a:lnTo>
                  <a:lnTo>
                    <a:pt x="251387" y="2335642"/>
                  </a:lnTo>
                  <a:lnTo>
                    <a:pt x="296624" y="2350146"/>
                  </a:lnTo>
                  <a:lnTo>
                    <a:pt x="344017" y="2359124"/>
                  </a:lnTo>
                  <a:lnTo>
                    <a:pt x="393191" y="2362200"/>
                  </a:lnTo>
                  <a:lnTo>
                    <a:pt x="3424427" y="2362200"/>
                  </a:lnTo>
                  <a:lnTo>
                    <a:pt x="3473602" y="2359124"/>
                  </a:lnTo>
                  <a:lnTo>
                    <a:pt x="3520995" y="2350146"/>
                  </a:lnTo>
                  <a:lnTo>
                    <a:pt x="3566232" y="2335642"/>
                  </a:lnTo>
                  <a:lnTo>
                    <a:pt x="3608939" y="2315984"/>
                  </a:lnTo>
                  <a:lnTo>
                    <a:pt x="3648740" y="2291549"/>
                  </a:lnTo>
                  <a:lnTo>
                    <a:pt x="3685262" y="2262710"/>
                  </a:lnTo>
                  <a:lnTo>
                    <a:pt x="3718130" y="2229843"/>
                  </a:lnTo>
                  <a:lnTo>
                    <a:pt x="3746969" y="2193321"/>
                  </a:lnTo>
                  <a:lnTo>
                    <a:pt x="3771404" y="2153519"/>
                  </a:lnTo>
                  <a:lnTo>
                    <a:pt x="3791061" y="2110812"/>
                  </a:lnTo>
                  <a:lnTo>
                    <a:pt x="3805566" y="2065575"/>
                  </a:lnTo>
                  <a:lnTo>
                    <a:pt x="3814544" y="2018182"/>
                  </a:lnTo>
                  <a:lnTo>
                    <a:pt x="3817619" y="1969008"/>
                  </a:lnTo>
                  <a:lnTo>
                    <a:pt x="3817619" y="393191"/>
                  </a:lnTo>
                  <a:lnTo>
                    <a:pt x="3814544" y="344017"/>
                  </a:lnTo>
                  <a:lnTo>
                    <a:pt x="3805566" y="296624"/>
                  </a:lnTo>
                  <a:lnTo>
                    <a:pt x="3791061" y="251387"/>
                  </a:lnTo>
                  <a:lnTo>
                    <a:pt x="3771404" y="208680"/>
                  </a:lnTo>
                  <a:lnTo>
                    <a:pt x="3746969" y="168878"/>
                  </a:lnTo>
                  <a:lnTo>
                    <a:pt x="3718130" y="132357"/>
                  </a:lnTo>
                  <a:lnTo>
                    <a:pt x="3685262" y="99489"/>
                  </a:lnTo>
                  <a:lnTo>
                    <a:pt x="3648740" y="70650"/>
                  </a:lnTo>
                  <a:lnTo>
                    <a:pt x="3608939" y="46215"/>
                  </a:lnTo>
                  <a:lnTo>
                    <a:pt x="3566232" y="26557"/>
                  </a:lnTo>
                  <a:lnTo>
                    <a:pt x="3520995" y="12053"/>
                  </a:lnTo>
                  <a:lnTo>
                    <a:pt x="3473602" y="3075"/>
                  </a:lnTo>
                  <a:lnTo>
                    <a:pt x="3424427" y="0"/>
                  </a:lnTo>
                  <a:lnTo>
                    <a:pt x="393191" y="0"/>
                  </a:lnTo>
                  <a:close/>
                </a:path>
              </a:pathLst>
            </a:custGeom>
            <a:ln w="12192">
              <a:solidFill>
                <a:srgbClr val="9CC1E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2068088" y="1371563"/>
            <a:ext cx="7987553" cy="392113"/>
          </a:xfrm>
          <a:prstGeom prst="rect">
            <a:avLst/>
          </a:prstGeom>
        </p:spPr>
        <p:txBody>
          <a:bodyPr vert="horz" wrap="square" lIns="0" tIns="11766" rIns="0" bIns="0" rtlCol="0" anchor="b">
            <a:spAutoFit/>
          </a:bodyPr>
          <a:lstStyle/>
          <a:p>
            <a:pPr marL="21853">
              <a:lnSpc>
                <a:spcPct val="100000"/>
              </a:lnSpc>
              <a:spcBef>
                <a:spcPts val="93"/>
              </a:spcBef>
            </a:pPr>
            <a:r>
              <a:rPr sz="2471" dirty="0"/>
              <a:t>Step</a:t>
            </a:r>
            <a:r>
              <a:rPr sz="2471" spc="-9" dirty="0"/>
              <a:t> </a:t>
            </a:r>
            <a:r>
              <a:rPr sz="2471" dirty="0"/>
              <a:t>9</a:t>
            </a:r>
            <a:r>
              <a:rPr sz="2471" spc="-9" dirty="0"/>
              <a:t> </a:t>
            </a:r>
            <a:r>
              <a:rPr sz="2471" dirty="0"/>
              <a:t>:</a:t>
            </a:r>
            <a:r>
              <a:rPr sz="2471" spc="-9" dirty="0"/>
              <a:t> </a:t>
            </a:r>
            <a:r>
              <a:rPr sz="2471" spc="4" dirty="0"/>
              <a:t>Insert</a:t>
            </a:r>
            <a:r>
              <a:rPr sz="2471" spc="-31" dirty="0"/>
              <a:t> </a:t>
            </a:r>
            <a:r>
              <a:rPr sz="2471" spc="4" dirty="0"/>
              <a:t>Screws</a:t>
            </a:r>
            <a:r>
              <a:rPr sz="2471" spc="-31" dirty="0"/>
              <a:t> </a:t>
            </a:r>
            <a:r>
              <a:rPr sz="2471" dirty="0"/>
              <a:t>as</a:t>
            </a:r>
            <a:r>
              <a:rPr sz="2471" spc="-9" dirty="0"/>
              <a:t> </a:t>
            </a:r>
            <a:r>
              <a:rPr sz="2471" spc="4" dirty="0"/>
              <a:t>shown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61883" y="2756647"/>
            <a:ext cx="2945466" cy="81200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91333">
              <a:lnSpc>
                <a:spcPct val="128200"/>
              </a:lnSpc>
              <a:spcBef>
                <a:spcPts val="79"/>
              </a:spcBef>
            </a:pPr>
            <a:r>
              <a:rPr sz="2118" b="1" spc="4" dirty="0">
                <a:solidFill>
                  <a:srgbClr val="FF0000"/>
                </a:solidFill>
                <a:latin typeface="Calibri"/>
                <a:cs typeface="Calibri"/>
              </a:rPr>
              <a:t>Insert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both long </a:t>
            </a:r>
            <a:r>
              <a:rPr lang="en-US" sz="2118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olden</a:t>
            </a:r>
            <a:r>
              <a:rPr sz="2118" b="1" spc="-5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118" b="1" spc="-53" dirty="0">
                <a:solidFill>
                  <a:srgbClr val="FF0000"/>
                </a:solidFill>
                <a:latin typeface="Calibri"/>
                <a:cs typeface="Calibri"/>
              </a:rPr>
              <a:t>   	</a:t>
            </a:r>
            <a:r>
              <a:rPr lang="en-US" sz="2118" b="1" spc="4" dirty="0">
                <a:solidFill>
                  <a:srgbClr val="FF0000"/>
                </a:solidFill>
                <a:latin typeface="Calibri"/>
                <a:cs typeface="Calibri"/>
              </a:rPr>
              <a:t>nut</a:t>
            </a:r>
            <a:r>
              <a:rPr sz="2118" b="1" spc="-4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as </a:t>
            </a:r>
            <a:r>
              <a:rPr sz="2118" b="1" spc="-70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spc="4" dirty="0">
                <a:solidFill>
                  <a:srgbClr val="FF0000"/>
                </a:solidFill>
                <a:latin typeface="Calibri"/>
                <a:cs typeface="Calibri"/>
              </a:rPr>
              <a:t>Shown</a:t>
            </a:r>
            <a:endParaRPr sz="2118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11" name="Picture 10" descr="E:\Wingfotech\Logos\vi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9765" y="1344706"/>
            <a:ext cx="7089401" cy="734546"/>
            <a:chOff x="984503" y="367284"/>
            <a:chExt cx="8034655" cy="832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599" y="373380"/>
              <a:ext cx="8028432" cy="8260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90599" y="373380"/>
              <a:ext cx="8016240" cy="800100"/>
            </a:xfrm>
            <a:custGeom>
              <a:avLst/>
              <a:gdLst/>
              <a:ahLst/>
              <a:cxnLst/>
              <a:rect l="l" t="t" r="r" b="b"/>
              <a:pathLst>
                <a:path w="8016240" h="800100">
                  <a:moveTo>
                    <a:pt x="132587" y="0"/>
                  </a:moveTo>
                  <a:lnTo>
                    <a:pt x="90708" y="6766"/>
                  </a:lnTo>
                  <a:lnTo>
                    <a:pt x="54315" y="25603"/>
                  </a:lnTo>
                  <a:lnTo>
                    <a:pt x="25603" y="54315"/>
                  </a:lnTo>
                  <a:lnTo>
                    <a:pt x="6766" y="90708"/>
                  </a:lnTo>
                  <a:lnTo>
                    <a:pt x="0" y="132588"/>
                  </a:lnTo>
                  <a:lnTo>
                    <a:pt x="0" y="665987"/>
                  </a:lnTo>
                  <a:lnTo>
                    <a:pt x="6766" y="708611"/>
                  </a:lnTo>
                  <a:lnTo>
                    <a:pt x="25603" y="745455"/>
                  </a:lnTo>
                  <a:lnTo>
                    <a:pt x="54315" y="774399"/>
                  </a:lnTo>
                  <a:lnTo>
                    <a:pt x="90708" y="793321"/>
                  </a:lnTo>
                  <a:lnTo>
                    <a:pt x="132587" y="800100"/>
                  </a:lnTo>
                  <a:lnTo>
                    <a:pt x="7882127" y="800100"/>
                  </a:lnTo>
                  <a:lnTo>
                    <a:pt x="7924751" y="793321"/>
                  </a:lnTo>
                  <a:lnTo>
                    <a:pt x="7961595" y="774399"/>
                  </a:lnTo>
                  <a:lnTo>
                    <a:pt x="7990539" y="745455"/>
                  </a:lnTo>
                  <a:lnTo>
                    <a:pt x="8009461" y="708611"/>
                  </a:lnTo>
                  <a:lnTo>
                    <a:pt x="8016239" y="665987"/>
                  </a:lnTo>
                  <a:lnTo>
                    <a:pt x="8016239" y="132588"/>
                  </a:lnTo>
                  <a:lnTo>
                    <a:pt x="8009461" y="90708"/>
                  </a:lnTo>
                  <a:lnTo>
                    <a:pt x="7990539" y="54315"/>
                  </a:lnTo>
                  <a:lnTo>
                    <a:pt x="7961595" y="25603"/>
                  </a:lnTo>
                  <a:lnTo>
                    <a:pt x="7924751" y="6766"/>
                  </a:lnTo>
                  <a:lnTo>
                    <a:pt x="7882127" y="0"/>
                  </a:lnTo>
                  <a:lnTo>
                    <a:pt x="132587" y="0"/>
                  </a:lnTo>
                  <a:close/>
                </a:path>
              </a:pathLst>
            </a:custGeom>
            <a:ln w="12192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848" y="2286000"/>
            <a:ext cx="3964192" cy="41739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3577" y="2218765"/>
            <a:ext cx="3866029" cy="413497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34235" y="1479158"/>
            <a:ext cx="6550959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>
                <a:latin typeface="Georgia" pitchFamily="18" charset="0"/>
              </a:rPr>
              <a:t>Step 10 : Attach</a:t>
            </a:r>
            <a:r>
              <a:rPr sz="2471" spc="-22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Motor with Cardboard</a:t>
            </a:r>
          </a:p>
        </p:txBody>
      </p:sp>
      <p:pic>
        <p:nvPicPr>
          <p:cNvPr id="8" name="Picture 7" descr="E:\Wingfotech\Logos\vi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03177" y="1613647"/>
            <a:ext cx="6517901" cy="774887"/>
            <a:chOff x="1365504" y="329184"/>
            <a:chExt cx="7386955" cy="878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335280"/>
              <a:ext cx="7380731" cy="8717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1600" y="335280"/>
              <a:ext cx="7368540" cy="845819"/>
            </a:xfrm>
            <a:custGeom>
              <a:avLst/>
              <a:gdLst/>
              <a:ahLst/>
              <a:cxnLst/>
              <a:rect l="l" t="t" r="r" b="b"/>
              <a:pathLst>
                <a:path w="7368540" h="845819">
                  <a:moveTo>
                    <a:pt x="140208" y="0"/>
                  </a:moveTo>
                  <a:lnTo>
                    <a:pt x="95780" y="7120"/>
                  </a:lnTo>
                  <a:lnTo>
                    <a:pt x="57278" y="26968"/>
                  </a:lnTo>
                  <a:lnTo>
                    <a:pt x="26968" y="57278"/>
                  </a:lnTo>
                  <a:lnTo>
                    <a:pt x="7120" y="95780"/>
                  </a:lnTo>
                  <a:lnTo>
                    <a:pt x="0" y="140208"/>
                  </a:lnTo>
                  <a:lnTo>
                    <a:pt x="0" y="704087"/>
                  </a:lnTo>
                  <a:lnTo>
                    <a:pt x="7120" y="749259"/>
                  </a:lnTo>
                  <a:lnTo>
                    <a:pt x="26968" y="788212"/>
                  </a:lnTo>
                  <a:lnTo>
                    <a:pt x="57278" y="818753"/>
                  </a:lnTo>
                  <a:lnTo>
                    <a:pt x="95780" y="838687"/>
                  </a:lnTo>
                  <a:lnTo>
                    <a:pt x="140208" y="845820"/>
                  </a:lnTo>
                  <a:lnTo>
                    <a:pt x="7226808" y="845820"/>
                  </a:lnTo>
                  <a:lnTo>
                    <a:pt x="7271979" y="838687"/>
                  </a:lnTo>
                  <a:lnTo>
                    <a:pt x="7310932" y="818753"/>
                  </a:lnTo>
                  <a:lnTo>
                    <a:pt x="7341473" y="788212"/>
                  </a:lnTo>
                  <a:lnTo>
                    <a:pt x="7361407" y="749259"/>
                  </a:lnTo>
                  <a:lnTo>
                    <a:pt x="7368540" y="704087"/>
                  </a:lnTo>
                  <a:lnTo>
                    <a:pt x="7368540" y="140208"/>
                  </a:lnTo>
                  <a:lnTo>
                    <a:pt x="7361407" y="95780"/>
                  </a:lnTo>
                  <a:lnTo>
                    <a:pt x="7341473" y="57278"/>
                  </a:lnTo>
                  <a:lnTo>
                    <a:pt x="7310932" y="26968"/>
                  </a:lnTo>
                  <a:lnTo>
                    <a:pt x="7271979" y="7120"/>
                  </a:lnTo>
                  <a:lnTo>
                    <a:pt x="7226808" y="0"/>
                  </a:lnTo>
                  <a:lnTo>
                    <a:pt x="140208" y="0"/>
                  </a:lnTo>
                  <a:close/>
                </a:path>
              </a:pathLst>
            </a:custGeom>
            <a:ln w="12192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3824" y="2554941"/>
            <a:ext cx="5092400" cy="38108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04883" y="1815334"/>
            <a:ext cx="5809690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>
                <a:latin typeface="Georgia" pitchFamily="18" charset="0"/>
              </a:rPr>
              <a:t>Step</a:t>
            </a:r>
            <a:r>
              <a:rPr sz="2471" spc="-4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10</a:t>
            </a:r>
            <a:r>
              <a:rPr sz="2471" spc="-4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:</a:t>
            </a:r>
            <a:r>
              <a:rPr sz="2471" spc="-4" dirty="0">
                <a:latin typeface="Georgia" pitchFamily="18" charset="0"/>
              </a:rPr>
              <a:t> Tight</a:t>
            </a:r>
            <a:r>
              <a:rPr sz="2471" dirty="0">
                <a:latin typeface="Georgia" pitchFamily="18" charset="0"/>
              </a:rPr>
              <a:t> </a:t>
            </a:r>
            <a:r>
              <a:rPr sz="2471" spc="-4" dirty="0">
                <a:latin typeface="Georgia" pitchFamily="18" charset="0"/>
              </a:rPr>
              <a:t>Bolts </a:t>
            </a:r>
            <a:r>
              <a:rPr sz="2471" spc="4" dirty="0">
                <a:latin typeface="Georgia" pitchFamily="18" charset="0"/>
              </a:rPr>
              <a:t>from</a:t>
            </a:r>
            <a:r>
              <a:rPr sz="2471" spc="-26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backside</a:t>
            </a:r>
          </a:p>
        </p:txBody>
      </p:sp>
      <p:pic>
        <p:nvPicPr>
          <p:cNvPr id="7" name="Picture 6" descr="E:\Wingfotech\Logos\v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2764" y="336177"/>
            <a:ext cx="5378824" cy="6118634"/>
            <a:chOff x="2699004" y="306323"/>
            <a:chExt cx="4651375" cy="7466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5100" y="312419"/>
              <a:ext cx="4645151" cy="9326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05100" y="312419"/>
              <a:ext cx="4632960" cy="906780"/>
            </a:xfrm>
            <a:custGeom>
              <a:avLst/>
              <a:gdLst/>
              <a:ahLst/>
              <a:cxnLst/>
              <a:rect l="l" t="t" r="r" b="b"/>
              <a:pathLst>
                <a:path w="4632959" h="906780">
                  <a:moveTo>
                    <a:pt x="150875" y="0"/>
                  </a:moveTo>
                  <a:lnTo>
                    <a:pt x="102998" y="7644"/>
                  </a:lnTo>
                  <a:lnTo>
                    <a:pt x="61557" y="28968"/>
                  </a:lnTo>
                  <a:lnTo>
                    <a:pt x="28968" y="61557"/>
                  </a:lnTo>
                  <a:lnTo>
                    <a:pt x="7644" y="102998"/>
                  </a:lnTo>
                  <a:lnTo>
                    <a:pt x="0" y="150876"/>
                  </a:lnTo>
                  <a:lnTo>
                    <a:pt x="0" y="755904"/>
                  </a:lnTo>
                  <a:lnTo>
                    <a:pt x="7644" y="803782"/>
                  </a:lnTo>
                  <a:lnTo>
                    <a:pt x="28968" y="845222"/>
                  </a:lnTo>
                  <a:lnTo>
                    <a:pt x="61557" y="877811"/>
                  </a:lnTo>
                  <a:lnTo>
                    <a:pt x="102998" y="899135"/>
                  </a:lnTo>
                  <a:lnTo>
                    <a:pt x="150875" y="906779"/>
                  </a:lnTo>
                  <a:lnTo>
                    <a:pt x="4482084" y="906779"/>
                  </a:lnTo>
                  <a:lnTo>
                    <a:pt x="4529961" y="899135"/>
                  </a:lnTo>
                  <a:lnTo>
                    <a:pt x="4571402" y="877811"/>
                  </a:lnTo>
                  <a:lnTo>
                    <a:pt x="4603991" y="845222"/>
                  </a:lnTo>
                  <a:lnTo>
                    <a:pt x="4625315" y="803782"/>
                  </a:lnTo>
                  <a:lnTo>
                    <a:pt x="4632959" y="755904"/>
                  </a:lnTo>
                  <a:lnTo>
                    <a:pt x="4632959" y="150876"/>
                  </a:lnTo>
                  <a:lnTo>
                    <a:pt x="4625315" y="102998"/>
                  </a:lnTo>
                  <a:lnTo>
                    <a:pt x="4603991" y="61557"/>
                  </a:lnTo>
                  <a:lnTo>
                    <a:pt x="4571402" y="28968"/>
                  </a:lnTo>
                  <a:lnTo>
                    <a:pt x="4529961" y="7644"/>
                  </a:lnTo>
                  <a:lnTo>
                    <a:pt x="4482084" y="0"/>
                  </a:lnTo>
                  <a:lnTo>
                    <a:pt x="150875" y="0"/>
                  </a:lnTo>
                  <a:close/>
                </a:path>
              </a:pathLst>
            </a:custGeom>
            <a:ln w="12191">
              <a:solidFill>
                <a:srgbClr val="9CC1E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6060" y="1165859"/>
              <a:ext cx="4518659" cy="660653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8600" y="3191885"/>
            <a:ext cx="7987553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5689">
              <a:lnSpc>
                <a:spcPct val="100000"/>
              </a:lnSpc>
              <a:spcBef>
                <a:spcPts val="93"/>
              </a:spcBef>
            </a:pPr>
            <a:r>
              <a:rPr sz="2471" dirty="0">
                <a:latin typeface="Georgia" pitchFamily="18" charset="0"/>
              </a:rPr>
              <a:t>Complete</a:t>
            </a:r>
            <a:r>
              <a:rPr sz="2471" spc="-49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Assembly</a:t>
            </a:r>
          </a:p>
        </p:txBody>
      </p:sp>
      <p:pic>
        <p:nvPicPr>
          <p:cNvPr id="10" name="Picture 9" descr="E:\Wingfotech\Logos\v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998" y="1022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ownloads\WhatsApp Image 2021-12-24 at 14.27.35.jpeg">
            <a:extLst>
              <a:ext uri="{FF2B5EF4-FFF2-40B4-BE49-F238E27FC236}">
                <a16:creationId xmlns:a16="http://schemas.microsoft.com/office/drawing/2014/main" id="{0209AAD7-BF21-3101-1BF0-B8DB210C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4480334" y="606947"/>
            <a:ext cx="3231330" cy="546427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C8348-1FA4-EE50-D9E4-5084798F5799}"/>
              </a:ext>
            </a:extLst>
          </p:cNvPr>
          <p:cNvSpPr txBox="1"/>
          <p:nvPr/>
        </p:nvSpPr>
        <p:spPr>
          <a:xfrm>
            <a:off x="825246" y="830318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L293 D Motor Driver</a:t>
            </a:r>
          </a:p>
        </p:txBody>
      </p:sp>
    </p:spTree>
    <p:extLst>
      <p:ext uri="{BB962C8B-B14F-4D97-AF65-F5344CB8AC3E}">
        <p14:creationId xmlns:p14="http://schemas.microsoft.com/office/powerpoint/2010/main" val="381130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62973" y="2430345"/>
            <a:ext cx="1985554" cy="2978331"/>
          </a:xfrm>
          <a:prstGeom prst="rect">
            <a:avLst/>
          </a:prstGeom>
        </p:spPr>
      </p:pic>
      <p:pic>
        <p:nvPicPr>
          <p:cNvPr id="9" name="Picture 2" descr="C:\Users\user\Downloads\WhatsApp Image 2021-12-24 at 14.27.35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6646" y="663935"/>
            <a:ext cx="2033536" cy="5581290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3995928" y="4837176"/>
            <a:ext cx="5610497" cy="33669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8016" y="5696712"/>
            <a:ext cx="5832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Motor -    L293D</a:t>
            </a:r>
          </a:p>
          <a:p>
            <a:r>
              <a:rPr lang="en-US" sz="3600" b="1" dirty="0"/>
              <a:t>Both wire  – Motor Output</a:t>
            </a:r>
          </a:p>
        </p:txBody>
      </p:sp>
      <p:pic>
        <p:nvPicPr>
          <p:cNvPr id="4" name="Picture 6" descr="SG Flash ESP8266 NodeMcu V3 Lua WIFI Module CH340 Development Board  Electronic Components Electronic Hobby Kit">
            <a:extLst>
              <a:ext uri="{FF2B5EF4-FFF2-40B4-BE49-F238E27FC236}">
                <a16:creationId xmlns:a16="http://schemas.microsoft.com/office/drawing/2014/main" id="{6DE55713-9055-5FB3-E90B-874FEB33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9248" y="1276706"/>
            <a:ext cx="3749328" cy="230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77AB92-DE87-F96E-4FD5-1BF869194719}"/>
              </a:ext>
            </a:extLst>
          </p:cNvPr>
          <p:cNvCxnSpPr>
            <a:cxnSpLocks/>
          </p:cNvCxnSpPr>
          <p:nvPr/>
        </p:nvCxnSpPr>
        <p:spPr>
          <a:xfrm flipH="1">
            <a:off x="2889504" y="1380744"/>
            <a:ext cx="3767328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C2A4B8-967F-EA27-8701-864C025FC462}"/>
              </a:ext>
            </a:extLst>
          </p:cNvPr>
          <p:cNvCxnSpPr>
            <a:cxnSpLocks/>
          </p:cNvCxnSpPr>
          <p:nvPr/>
        </p:nvCxnSpPr>
        <p:spPr>
          <a:xfrm>
            <a:off x="6656832" y="1380744"/>
            <a:ext cx="2949593" cy="2924266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C37635-6AC4-0B53-8CE2-57B7E15298E8}"/>
              </a:ext>
            </a:extLst>
          </p:cNvPr>
          <p:cNvCxnSpPr>
            <a:cxnSpLocks/>
          </p:cNvCxnSpPr>
          <p:nvPr/>
        </p:nvCxnSpPr>
        <p:spPr>
          <a:xfrm flipH="1">
            <a:off x="2920129" y="1514856"/>
            <a:ext cx="3767328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D77CA3-A635-BDB6-B10F-343F79F2B823}"/>
              </a:ext>
            </a:extLst>
          </p:cNvPr>
          <p:cNvCxnSpPr>
            <a:cxnSpLocks/>
          </p:cNvCxnSpPr>
          <p:nvPr/>
        </p:nvCxnSpPr>
        <p:spPr>
          <a:xfrm>
            <a:off x="6687457" y="1514856"/>
            <a:ext cx="3005183" cy="3020568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2BD83A-A042-7D3A-CFB2-D1495135BE69}"/>
              </a:ext>
            </a:extLst>
          </p:cNvPr>
          <p:cNvCxnSpPr>
            <a:cxnSpLocks/>
          </p:cNvCxnSpPr>
          <p:nvPr/>
        </p:nvCxnSpPr>
        <p:spPr>
          <a:xfrm flipH="1">
            <a:off x="2859314" y="1696320"/>
            <a:ext cx="376732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A19BF4-4DAA-5D9D-2B2F-2371E2A4D753}"/>
              </a:ext>
            </a:extLst>
          </p:cNvPr>
          <p:cNvCxnSpPr>
            <a:cxnSpLocks/>
          </p:cNvCxnSpPr>
          <p:nvPr/>
        </p:nvCxnSpPr>
        <p:spPr>
          <a:xfrm>
            <a:off x="6626642" y="1696320"/>
            <a:ext cx="4004928" cy="235447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03F5A9-82CA-13AC-E313-1DCEA44549AB}"/>
              </a:ext>
            </a:extLst>
          </p:cNvPr>
          <p:cNvCxnSpPr>
            <a:cxnSpLocks/>
          </p:cNvCxnSpPr>
          <p:nvPr/>
        </p:nvCxnSpPr>
        <p:spPr>
          <a:xfrm flipH="1">
            <a:off x="2884857" y="1816609"/>
            <a:ext cx="376732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E995A7-E1CD-FE0F-CDAA-05BEF220E346}"/>
              </a:ext>
            </a:extLst>
          </p:cNvPr>
          <p:cNvCxnSpPr>
            <a:cxnSpLocks/>
          </p:cNvCxnSpPr>
          <p:nvPr/>
        </p:nvCxnSpPr>
        <p:spPr>
          <a:xfrm>
            <a:off x="6652185" y="1816609"/>
            <a:ext cx="4073727" cy="244144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D44F5B-C7F6-C8C8-861F-490A1C6CB92D}"/>
              </a:ext>
            </a:extLst>
          </p:cNvPr>
          <p:cNvCxnSpPr>
            <a:cxnSpLocks/>
          </p:cNvCxnSpPr>
          <p:nvPr/>
        </p:nvCxnSpPr>
        <p:spPr>
          <a:xfrm flipH="1">
            <a:off x="2927819" y="2243329"/>
            <a:ext cx="3767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29BDC7-58E8-2F06-4740-ACCECC5983F6}"/>
              </a:ext>
            </a:extLst>
          </p:cNvPr>
          <p:cNvCxnSpPr>
            <a:cxnSpLocks/>
          </p:cNvCxnSpPr>
          <p:nvPr/>
        </p:nvCxnSpPr>
        <p:spPr>
          <a:xfrm>
            <a:off x="6695147" y="2243329"/>
            <a:ext cx="2544937" cy="7338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5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BE71F-0426-4F0A-767F-5053BDE98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4"/>
          <a:stretch/>
        </p:blipFill>
        <p:spPr>
          <a:xfrm>
            <a:off x="4260342" y="251460"/>
            <a:ext cx="3086100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3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97A4B-238B-15AD-B828-4EA7C6EF19BD}"/>
              </a:ext>
            </a:extLst>
          </p:cNvPr>
          <p:cNvSpPr/>
          <p:nvPr/>
        </p:nvSpPr>
        <p:spPr>
          <a:xfrm>
            <a:off x="-99139" y="-68473"/>
            <a:ext cx="419565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409D9-150C-2F23-18CE-CF9BA0028669}"/>
              </a:ext>
            </a:extLst>
          </p:cNvPr>
          <p:cNvSpPr txBox="1"/>
          <p:nvPr/>
        </p:nvSpPr>
        <p:spPr>
          <a:xfrm>
            <a:off x="1572768" y="1028343"/>
            <a:ext cx="77541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dirty="0" err="1"/>
              <a:t>Chasis</a:t>
            </a:r>
            <a:endParaRPr lang="en-IN" dirty="0"/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Motors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Wheels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Caster Wheel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L293D Motor Driver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Node MCU Board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Jumper Cables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Usb Cable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  <p:pic>
        <p:nvPicPr>
          <p:cNvPr id="2052" name="Picture 4" descr="300 Rpm Bo Motor-Straight">
            <a:extLst>
              <a:ext uri="{FF2B5EF4-FFF2-40B4-BE49-F238E27FC236}">
                <a16:creationId xmlns:a16="http://schemas.microsoft.com/office/drawing/2014/main" id="{97694BEC-B1AE-B85B-8DA6-ED8E5891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53" y="0"/>
            <a:ext cx="2235327" cy="22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G Flash ESP8266 NodeMcu V3 Lua WIFI Module CH340 Development Board  Electronic Components Electronic Hobby Kit">
            <a:extLst>
              <a:ext uri="{FF2B5EF4-FFF2-40B4-BE49-F238E27FC236}">
                <a16:creationId xmlns:a16="http://schemas.microsoft.com/office/drawing/2014/main" id="{9EC3419A-A264-A9CC-2FD9-1E4CAABB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9" y="558927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ll Caster Wheels with Plastic Body">
            <a:extLst>
              <a:ext uri="{FF2B5EF4-FFF2-40B4-BE49-F238E27FC236}">
                <a16:creationId xmlns:a16="http://schemas.microsoft.com/office/drawing/2014/main" id="{06784547-D96B-0363-3AD6-663DDF3F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848" y="2082736"/>
            <a:ext cx="2235327" cy="22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ubber Wheel for BO Motor (65mm X 26mm) : rhydoLABZ INDIA">
            <a:extLst>
              <a:ext uri="{FF2B5EF4-FFF2-40B4-BE49-F238E27FC236}">
                <a16:creationId xmlns:a16="http://schemas.microsoft.com/office/drawing/2014/main" id="{6E4227C5-9467-BC71-945C-01B97D1A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660" y="2408813"/>
            <a:ext cx="2235327" cy="22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pTechDeals Jumper Wires Male to Male, Male to Female, Female to Female/breadboard  jumper wires (10+10+10) : Amazon.in: Industrial &amp; Scientific">
            <a:extLst>
              <a:ext uri="{FF2B5EF4-FFF2-40B4-BE49-F238E27FC236}">
                <a16:creationId xmlns:a16="http://schemas.microsoft.com/office/drawing/2014/main" id="{5D602884-8D93-921B-34B1-054BBD25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16" y="4380578"/>
            <a:ext cx="2289048" cy="17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8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0" y="1008530"/>
            <a:ext cx="7072032" cy="829796"/>
            <a:chOff x="1063752" y="309371"/>
            <a:chExt cx="8014970" cy="9404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9" y="312419"/>
              <a:ext cx="8008619" cy="9342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66800" y="312419"/>
              <a:ext cx="8008620" cy="934719"/>
            </a:xfrm>
            <a:custGeom>
              <a:avLst/>
              <a:gdLst/>
              <a:ahLst/>
              <a:cxnLst/>
              <a:rect l="l" t="t" r="r" b="b"/>
              <a:pathLst>
                <a:path w="8008620" h="934719">
                  <a:moveTo>
                    <a:pt x="155447" y="0"/>
                  </a:moveTo>
                  <a:lnTo>
                    <a:pt x="106509" y="7827"/>
                  </a:lnTo>
                  <a:lnTo>
                    <a:pt x="63861" y="29699"/>
                  </a:lnTo>
                  <a:lnTo>
                    <a:pt x="30138" y="63203"/>
                  </a:lnTo>
                  <a:lnTo>
                    <a:pt x="7973" y="105924"/>
                  </a:lnTo>
                  <a:lnTo>
                    <a:pt x="0" y="155448"/>
                  </a:lnTo>
                  <a:lnTo>
                    <a:pt x="0" y="778764"/>
                  </a:lnTo>
                  <a:lnTo>
                    <a:pt x="7973" y="827702"/>
                  </a:lnTo>
                  <a:lnTo>
                    <a:pt x="30138" y="870350"/>
                  </a:lnTo>
                  <a:lnTo>
                    <a:pt x="63861" y="904073"/>
                  </a:lnTo>
                  <a:lnTo>
                    <a:pt x="106509" y="926238"/>
                  </a:lnTo>
                  <a:lnTo>
                    <a:pt x="155447" y="934212"/>
                  </a:lnTo>
                  <a:lnTo>
                    <a:pt x="7851648" y="934212"/>
                  </a:lnTo>
                  <a:lnTo>
                    <a:pt x="7901330" y="926238"/>
                  </a:lnTo>
                  <a:lnTo>
                    <a:pt x="7944429" y="904073"/>
                  </a:lnTo>
                  <a:lnTo>
                    <a:pt x="7978383" y="870350"/>
                  </a:lnTo>
                  <a:lnTo>
                    <a:pt x="8000634" y="827702"/>
                  </a:lnTo>
                  <a:lnTo>
                    <a:pt x="8008619" y="778764"/>
                  </a:lnTo>
                  <a:lnTo>
                    <a:pt x="8008619" y="155448"/>
                  </a:lnTo>
                  <a:lnTo>
                    <a:pt x="8000634" y="105924"/>
                  </a:lnTo>
                  <a:lnTo>
                    <a:pt x="7978383" y="63203"/>
                  </a:lnTo>
                  <a:lnTo>
                    <a:pt x="7944429" y="29699"/>
                  </a:lnTo>
                  <a:lnTo>
                    <a:pt x="7901330" y="7827"/>
                  </a:lnTo>
                  <a:lnTo>
                    <a:pt x="7851648" y="0"/>
                  </a:lnTo>
                  <a:lnTo>
                    <a:pt x="155447" y="0"/>
                  </a:lnTo>
                  <a:close/>
                </a:path>
              </a:pathLst>
            </a:custGeom>
            <a:ln w="6096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9412" y="2084294"/>
            <a:ext cx="3407485" cy="37651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14456" y="1983442"/>
            <a:ext cx="4101353" cy="2591360"/>
            <a:chOff x="176783" y="2247900"/>
            <a:chExt cx="4648200" cy="29368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831" y="2250947"/>
              <a:ext cx="4642103" cy="29306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9831" y="2250947"/>
              <a:ext cx="4642485" cy="2931160"/>
            </a:xfrm>
            <a:custGeom>
              <a:avLst/>
              <a:gdLst/>
              <a:ahLst/>
              <a:cxnLst/>
              <a:rect l="l" t="t" r="r" b="b"/>
              <a:pathLst>
                <a:path w="4642485" h="2931160">
                  <a:moveTo>
                    <a:pt x="489204" y="0"/>
                  </a:moveTo>
                  <a:lnTo>
                    <a:pt x="442157" y="2243"/>
                  </a:lnTo>
                  <a:lnTo>
                    <a:pt x="396362" y="8836"/>
                  </a:lnTo>
                  <a:lnTo>
                    <a:pt x="352024" y="19573"/>
                  </a:lnTo>
                  <a:lnTo>
                    <a:pt x="309350" y="34245"/>
                  </a:lnTo>
                  <a:lnTo>
                    <a:pt x="268546" y="52648"/>
                  </a:lnTo>
                  <a:lnTo>
                    <a:pt x="229820" y="74573"/>
                  </a:lnTo>
                  <a:lnTo>
                    <a:pt x="193377" y="99816"/>
                  </a:lnTo>
                  <a:lnTo>
                    <a:pt x="159424" y="128168"/>
                  </a:lnTo>
                  <a:lnTo>
                    <a:pt x="128168" y="159424"/>
                  </a:lnTo>
                  <a:lnTo>
                    <a:pt x="99816" y="193377"/>
                  </a:lnTo>
                  <a:lnTo>
                    <a:pt x="74573" y="229820"/>
                  </a:lnTo>
                  <a:lnTo>
                    <a:pt x="52648" y="268546"/>
                  </a:lnTo>
                  <a:lnTo>
                    <a:pt x="34245" y="309350"/>
                  </a:lnTo>
                  <a:lnTo>
                    <a:pt x="19573" y="352024"/>
                  </a:lnTo>
                  <a:lnTo>
                    <a:pt x="8836" y="396362"/>
                  </a:lnTo>
                  <a:lnTo>
                    <a:pt x="2243" y="442157"/>
                  </a:lnTo>
                  <a:lnTo>
                    <a:pt x="0" y="489204"/>
                  </a:lnTo>
                  <a:lnTo>
                    <a:pt x="0" y="2441448"/>
                  </a:lnTo>
                  <a:lnTo>
                    <a:pt x="2243" y="2488494"/>
                  </a:lnTo>
                  <a:lnTo>
                    <a:pt x="8836" y="2534289"/>
                  </a:lnTo>
                  <a:lnTo>
                    <a:pt x="19573" y="2578627"/>
                  </a:lnTo>
                  <a:lnTo>
                    <a:pt x="34245" y="2621301"/>
                  </a:lnTo>
                  <a:lnTo>
                    <a:pt x="52648" y="2662105"/>
                  </a:lnTo>
                  <a:lnTo>
                    <a:pt x="74573" y="2700832"/>
                  </a:lnTo>
                  <a:lnTo>
                    <a:pt x="99816" y="2737274"/>
                  </a:lnTo>
                  <a:lnTo>
                    <a:pt x="128168" y="2771227"/>
                  </a:lnTo>
                  <a:lnTo>
                    <a:pt x="159424" y="2802483"/>
                  </a:lnTo>
                  <a:lnTo>
                    <a:pt x="193377" y="2830835"/>
                  </a:lnTo>
                  <a:lnTo>
                    <a:pt x="229820" y="2856078"/>
                  </a:lnTo>
                  <a:lnTo>
                    <a:pt x="268546" y="2878003"/>
                  </a:lnTo>
                  <a:lnTo>
                    <a:pt x="309350" y="2896406"/>
                  </a:lnTo>
                  <a:lnTo>
                    <a:pt x="352024" y="2911078"/>
                  </a:lnTo>
                  <a:lnTo>
                    <a:pt x="396362" y="2921815"/>
                  </a:lnTo>
                  <a:lnTo>
                    <a:pt x="442157" y="2928408"/>
                  </a:lnTo>
                  <a:lnTo>
                    <a:pt x="489204" y="2930651"/>
                  </a:lnTo>
                  <a:lnTo>
                    <a:pt x="4152900" y="2930651"/>
                  </a:lnTo>
                  <a:lnTo>
                    <a:pt x="4199946" y="2928408"/>
                  </a:lnTo>
                  <a:lnTo>
                    <a:pt x="4245741" y="2921815"/>
                  </a:lnTo>
                  <a:lnTo>
                    <a:pt x="4290079" y="2911078"/>
                  </a:lnTo>
                  <a:lnTo>
                    <a:pt x="4332753" y="2896406"/>
                  </a:lnTo>
                  <a:lnTo>
                    <a:pt x="4373557" y="2878003"/>
                  </a:lnTo>
                  <a:lnTo>
                    <a:pt x="4412284" y="2856078"/>
                  </a:lnTo>
                  <a:lnTo>
                    <a:pt x="4448726" y="2830835"/>
                  </a:lnTo>
                  <a:lnTo>
                    <a:pt x="4482679" y="2802483"/>
                  </a:lnTo>
                  <a:lnTo>
                    <a:pt x="4513935" y="2771227"/>
                  </a:lnTo>
                  <a:lnTo>
                    <a:pt x="4542287" y="2737274"/>
                  </a:lnTo>
                  <a:lnTo>
                    <a:pt x="4567530" y="2700832"/>
                  </a:lnTo>
                  <a:lnTo>
                    <a:pt x="4589455" y="2662105"/>
                  </a:lnTo>
                  <a:lnTo>
                    <a:pt x="4607858" y="2621301"/>
                  </a:lnTo>
                  <a:lnTo>
                    <a:pt x="4622530" y="2578627"/>
                  </a:lnTo>
                  <a:lnTo>
                    <a:pt x="4633267" y="2534289"/>
                  </a:lnTo>
                  <a:lnTo>
                    <a:pt x="4639860" y="2488494"/>
                  </a:lnTo>
                  <a:lnTo>
                    <a:pt x="4642104" y="2441448"/>
                  </a:lnTo>
                  <a:lnTo>
                    <a:pt x="4642104" y="489204"/>
                  </a:lnTo>
                  <a:lnTo>
                    <a:pt x="4639860" y="442157"/>
                  </a:lnTo>
                  <a:lnTo>
                    <a:pt x="4633267" y="396362"/>
                  </a:lnTo>
                  <a:lnTo>
                    <a:pt x="4622530" y="352024"/>
                  </a:lnTo>
                  <a:lnTo>
                    <a:pt x="4607858" y="309350"/>
                  </a:lnTo>
                  <a:lnTo>
                    <a:pt x="4589455" y="268546"/>
                  </a:lnTo>
                  <a:lnTo>
                    <a:pt x="4567530" y="229820"/>
                  </a:lnTo>
                  <a:lnTo>
                    <a:pt x="4542287" y="193377"/>
                  </a:lnTo>
                  <a:lnTo>
                    <a:pt x="4513935" y="159424"/>
                  </a:lnTo>
                  <a:lnTo>
                    <a:pt x="4482679" y="128168"/>
                  </a:lnTo>
                  <a:lnTo>
                    <a:pt x="4448726" y="99816"/>
                  </a:lnTo>
                  <a:lnTo>
                    <a:pt x="4412284" y="74573"/>
                  </a:lnTo>
                  <a:lnTo>
                    <a:pt x="4373557" y="52648"/>
                  </a:lnTo>
                  <a:lnTo>
                    <a:pt x="4332753" y="34245"/>
                  </a:lnTo>
                  <a:lnTo>
                    <a:pt x="4290079" y="19573"/>
                  </a:lnTo>
                  <a:lnTo>
                    <a:pt x="4245741" y="8836"/>
                  </a:lnTo>
                  <a:lnTo>
                    <a:pt x="4199946" y="2243"/>
                  </a:lnTo>
                  <a:lnTo>
                    <a:pt x="4152900" y="0"/>
                  </a:lnTo>
                  <a:lnTo>
                    <a:pt x="489204" y="0"/>
                  </a:lnTo>
                  <a:close/>
                </a:path>
              </a:pathLst>
            </a:custGeom>
            <a:ln w="6096">
              <a:solidFill>
                <a:srgbClr val="5B9AD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35941" y="1210216"/>
            <a:ext cx="6332444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>
                <a:latin typeface="Georgia" pitchFamily="18" charset="0"/>
              </a:rPr>
              <a:t>Step</a:t>
            </a:r>
            <a:r>
              <a:rPr sz="2471" spc="-4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1 : </a:t>
            </a:r>
            <a:r>
              <a:rPr sz="2471" spc="-4" dirty="0">
                <a:latin typeface="Georgia" pitchFamily="18" charset="0"/>
              </a:rPr>
              <a:t>Take </a:t>
            </a:r>
            <a:r>
              <a:rPr sz="2471" dirty="0">
                <a:latin typeface="Georgia" pitchFamily="18" charset="0"/>
              </a:rPr>
              <a:t>out Golden Nut and</a:t>
            </a:r>
            <a:r>
              <a:rPr sz="2471" spc="-4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bolt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61882" y="2554941"/>
            <a:ext cx="3570194" cy="800076"/>
          </a:xfrm>
          <a:prstGeom prst="rect">
            <a:avLst/>
          </a:prstGeom>
        </p:spPr>
        <p:txBody>
          <a:bodyPr vert="horz" wrap="square" lIns="0" tIns="146797" rIns="0" bIns="0" rtlCol="0">
            <a:spAutoFit/>
          </a:bodyPr>
          <a:lstStyle/>
          <a:p>
            <a:pPr marL="11206">
              <a:spcBef>
                <a:spcPts val="1156"/>
              </a:spcBef>
            </a:pPr>
            <a:r>
              <a:rPr sz="2118" b="1" spc="-4" dirty="0">
                <a:solidFill>
                  <a:srgbClr val="FF0000"/>
                </a:solidFill>
                <a:latin typeface="Calibri"/>
                <a:cs typeface="Calibri"/>
              </a:rPr>
              <a:t>Take</a:t>
            </a:r>
            <a:r>
              <a:rPr lang="en-US" sz="2118" b="1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118" b="1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Long</a:t>
            </a:r>
            <a:r>
              <a:rPr sz="2118" b="1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Golden</a:t>
            </a:r>
            <a:r>
              <a:rPr sz="2118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colour </a:t>
            </a:r>
            <a:r>
              <a:rPr sz="2118" b="1" spc="-70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Nut</a:t>
            </a:r>
            <a:r>
              <a:rPr sz="2118" b="1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118" b="1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b="1" dirty="0">
                <a:solidFill>
                  <a:srgbClr val="FF0000"/>
                </a:solidFill>
                <a:latin typeface="Calibri"/>
                <a:cs typeface="Calibri"/>
              </a:rPr>
              <a:t>Blot</a:t>
            </a:r>
            <a:endParaRPr sz="2118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11" name="Picture 10" descr="E:\Wingfotech\Logos\vi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4235" y="1008530"/>
            <a:ext cx="6637468" cy="7933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4883" y="1210216"/>
            <a:ext cx="5822015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>
                <a:latin typeface="Georgia" pitchFamily="18" charset="0"/>
              </a:rPr>
              <a:t>Step</a:t>
            </a:r>
            <a:r>
              <a:rPr sz="2471" spc="-9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2</a:t>
            </a:r>
            <a:r>
              <a:rPr sz="2471" spc="-4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:Inse</a:t>
            </a:r>
            <a:r>
              <a:rPr lang="en-US" sz="2471" dirty="0">
                <a:latin typeface="Georgia" pitchFamily="18" charset="0"/>
              </a:rPr>
              <a:t>r</a:t>
            </a:r>
            <a:r>
              <a:rPr sz="2471" dirty="0">
                <a:latin typeface="Georgia" pitchFamily="18" charset="0"/>
              </a:rPr>
              <a:t>t</a:t>
            </a:r>
            <a:r>
              <a:rPr sz="2471" spc="-26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Blots</a:t>
            </a:r>
            <a:r>
              <a:rPr sz="2471" spc="-4" dirty="0">
                <a:latin typeface="Georgia" pitchFamily="18" charset="0"/>
              </a:rPr>
              <a:t> </a:t>
            </a:r>
            <a:r>
              <a:rPr sz="2471" spc="9" dirty="0">
                <a:latin typeface="Georgia" pitchFamily="18" charset="0"/>
              </a:rPr>
              <a:t>as</a:t>
            </a:r>
            <a:r>
              <a:rPr sz="2471" spc="-4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shown</a:t>
            </a:r>
            <a:r>
              <a:rPr sz="2471" spc="-26" dirty="0">
                <a:latin typeface="Georgia" pitchFamily="18" charset="0"/>
              </a:rPr>
              <a:t> </a:t>
            </a:r>
            <a:r>
              <a:rPr sz="2471" dirty="0">
                <a:latin typeface="Georgia" pitchFamily="18" charset="0"/>
              </a:rPr>
              <a:t>below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1883" y="2084295"/>
            <a:ext cx="3829721" cy="38082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33883" y="2084295"/>
            <a:ext cx="3536576" cy="3749039"/>
          </a:xfrm>
          <a:prstGeom prst="rect">
            <a:avLst/>
          </a:prstGeom>
        </p:spPr>
      </p:pic>
      <p:pic>
        <p:nvPicPr>
          <p:cNvPr id="6" name="Picture 5" descr="E:\Wingfotech\Logos\vi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3589" y="2151530"/>
            <a:ext cx="2969110" cy="3724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3823" y="1008530"/>
            <a:ext cx="5177118" cy="8538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9412" y="2084294"/>
            <a:ext cx="3439757" cy="40206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75530" y="1210216"/>
            <a:ext cx="4741769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/>
              <a:t>Step</a:t>
            </a:r>
            <a:r>
              <a:rPr sz="2471" spc="-13" dirty="0"/>
              <a:t> </a:t>
            </a:r>
            <a:r>
              <a:rPr sz="2471" dirty="0"/>
              <a:t>3</a:t>
            </a:r>
            <a:r>
              <a:rPr sz="2471" spc="-9" dirty="0"/>
              <a:t> </a:t>
            </a:r>
            <a:r>
              <a:rPr sz="2471" dirty="0"/>
              <a:t>:</a:t>
            </a:r>
            <a:r>
              <a:rPr sz="2471" spc="-9" dirty="0"/>
              <a:t> </a:t>
            </a:r>
            <a:r>
              <a:rPr sz="2471" dirty="0"/>
              <a:t>Attach</a:t>
            </a:r>
            <a:r>
              <a:rPr sz="2471" spc="-9" dirty="0"/>
              <a:t> </a:t>
            </a:r>
            <a:r>
              <a:rPr sz="2471" dirty="0"/>
              <a:t>Caster</a:t>
            </a:r>
            <a:r>
              <a:rPr sz="2471" spc="-13" dirty="0"/>
              <a:t> </a:t>
            </a:r>
            <a:r>
              <a:rPr sz="2471" dirty="0"/>
              <a:t>wheel</a:t>
            </a:r>
          </a:p>
        </p:txBody>
      </p:sp>
      <p:pic>
        <p:nvPicPr>
          <p:cNvPr id="6" name="Picture 5" descr="E:\Wingfotech\Logos\vi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941" y="941295"/>
            <a:ext cx="6430383" cy="914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7647" y="1142981"/>
            <a:ext cx="5730128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/>
              <a:t>Step</a:t>
            </a:r>
            <a:r>
              <a:rPr sz="2471" spc="-9" dirty="0"/>
              <a:t> </a:t>
            </a:r>
            <a:r>
              <a:rPr sz="2471" dirty="0"/>
              <a:t>4</a:t>
            </a:r>
            <a:r>
              <a:rPr sz="2471" spc="-4" dirty="0"/>
              <a:t> </a:t>
            </a:r>
            <a:r>
              <a:rPr sz="2471" dirty="0"/>
              <a:t>:</a:t>
            </a:r>
            <a:r>
              <a:rPr sz="2471" spc="-4" dirty="0"/>
              <a:t> </a:t>
            </a:r>
            <a:r>
              <a:rPr sz="2471" dirty="0"/>
              <a:t>Tight</a:t>
            </a:r>
            <a:r>
              <a:rPr sz="2471" spc="-4" dirty="0"/>
              <a:t> nuts </a:t>
            </a:r>
            <a:r>
              <a:rPr sz="2471" spc="4" dirty="0"/>
              <a:t>from</a:t>
            </a:r>
            <a:r>
              <a:rPr sz="2471" spc="-26" dirty="0"/>
              <a:t> </a:t>
            </a:r>
            <a:r>
              <a:rPr sz="2471" spc="4" dirty="0"/>
              <a:t>other</a:t>
            </a:r>
            <a:r>
              <a:rPr sz="2471" spc="-26" dirty="0"/>
              <a:t> </a:t>
            </a:r>
            <a:r>
              <a:rPr sz="2471" dirty="0"/>
              <a:t>side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0" y="1936377"/>
            <a:ext cx="3307976" cy="3835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7781" y="1831490"/>
            <a:ext cx="3531198" cy="3977639"/>
          </a:xfrm>
          <a:prstGeom prst="rect">
            <a:avLst/>
          </a:prstGeom>
        </p:spPr>
      </p:pic>
      <p:pic>
        <p:nvPicPr>
          <p:cNvPr id="6" name="Picture 5" descr="E:\Wingfotech\Logos\vi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2354" y="2322359"/>
            <a:ext cx="2058132" cy="17049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2118" y="1143001"/>
            <a:ext cx="5599355" cy="958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3892" y="2273897"/>
            <a:ext cx="1441524" cy="1590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3265" y="2187837"/>
            <a:ext cx="2381473" cy="17077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19163" y="4120850"/>
            <a:ext cx="2055719" cy="667871"/>
            <a:chOff x="182117" y="4670297"/>
            <a:chExt cx="2329815" cy="756920"/>
          </a:xfrm>
        </p:grpSpPr>
        <p:sp>
          <p:nvSpPr>
            <p:cNvPr id="7" name="object 7"/>
            <p:cNvSpPr/>
            <p:nvPr/>
          </p:nvSpPr>
          <p:spPr>
            <a:xfrm>
              <a:off x="193548" y="4695443"/>
              <a:ext cx="2318385" cy="731520"/>
            </a:xfrm>
            <a:custGeom>
              <a:avLst/>
              <a:gdLst/>
              <a:ahLst/>
              <a:cxnLst/>
              <a:rect l="l" t="t" r="r" b="b"/>
              <a:pathLst>
                <a:path w="2318385" h="731520">
                  <a:moveTo>
                    <a:pt x="2183891" y="731520"/>
                  </a:moveTo>
                  <a:lnTo>
                    <a:pt x="134112" y="731520"/>
                  </a:lnTo>
                  <a:lnTo>
                    <a:pt x="106680" y="728472"/>
                  </a:lnTo>
                  <a:lnTo>
                    <a:pt x="70104" y="714756"/>
                  </a:lnTo>
                  <a:lnTo>
                    <a:pt x="39624" y="691896"/>
                  </a:lnTo>
                  <a:lnTo>
                    <a:pt x="16764" y="659892"/>
                  </a:lnTo>
                  <a:lnTo>
                    <a:pt x="3048" y="623316"/>
                  </a:lnTo>
                  <a:lnTo>
                    <a:pt x="1524" y="609600"/>
                  </a:lnTo>
                  <a:lnTo>
                    <a:pt x="0" y="597408"/>
                  </a:lnTo>
                  <a:lnTo>
                    <a:pt x="0" y="134112"/>
                  </a:lnTo>
                  <a:lnTo>
                    <a:pt x="3048" y="106680"/>
                  </a:lnTo>
                  <a:lnTo>
                    <a:pt x="16764" y="70104"/>
                  </a:lnTo>
                  <a:lnTo>
                    <a:pt x="50292" y="30480"/>
                  </a:lnTo>
                  <a:lnTo>
                    <a:pt x="83820" y="10668"/>
                  </a:lnTo>
                  <a:lnTo>
                    <a:pt x="121920" y="1524"/>
                  </a:lnTo>
                  <a:lnTo>
                    <a:pt x="135636" y="0"/>
                  </a:lnTo>
                  <a:lnTo>
                    <a:pt x="2183891" y="0"/>
                  </a:lnTo>
                  <a:lnTo>
                    <a:pt x="2223516" y="6096"/>
                  </a:lnTo>
                  <a:lnTo>
                    <a:pt x="2252167" y="19812"/>
                  </a:lnTo>
                  <a:lnTo>
                    <a:pt x="135636" y="19812"/>
                  </a:lnTo>
                  <a:lnTo>
                    <a:pt x="90535" y="28884"/>
                  </a:lnTo>
                  <a:lnTo>
                    <a:pt x="53721" y="53530"/>
                  </a:lnTo>
                  <a:lnTo>
                    <a:pt x="28908" y="89892"/>
                  </a:lnTo>
                  <a:lnTo>
                    <a:pt x="19812" y="134112"/>
                  </a:lnTo>
                  <a:lnTo>
                    <a:pt x="19812" y="597408"/>
                  </a:lnTo>
                  <a:lnTo>
                    <a:pt x="28908" y="641627"/>
                  </a:lnTo>
                  <a:lnTo>
                    <a:pt x="53721" y="677989"/>
                  </a:lnTo>
                  <a:lnTo>
                    <a:pt x="90535" y="702635"/>
                  </a:lnTo>
                  <a:lnTo>
                    <a:pt x="135636" y="711708"/>
                  </a:lnTo>
                  <a:lnTo>
                    <a:pt x="2252472" y="711708"/>
                  </a:lnTo>
                  <a:lnTo>
                    <a:pt x="2234184" y="720852"/>
                  </a:lnTo>
                  <a:lnTo>
                    <a:pt x="2221991" y="725424"/>
                  </a:lnTo>
                  <a:lnTo>
                    <a:pt x="2209800" y="728472"/>
                  </a:lnTo>
                  <a:lnTo>
                    <a:pt x="2196084" y="729996"/>
                  </a:lnTo>
                  <a:lnTo>
                    <a:pt x="2183891" y="731520"/>
                  </a:lnTo>
                  <a:close/>
                </a:path>
                <a:path w="2318385" h="731520">
                  <a:moveTo>
                    <a:pt x="2183891" y="711708"/>
                  </a:moveTo>
                  <a:lnTo>
                    <a:pt x="135636" y="711708"/>
                  </a:lnTo>
                  <a:lnTo>
                    <a:pt x="90535" y="702635"/>
                  </a:lnTo>
                  <a:lnTo>
                    <a:pt x="53721" y="677989"/>
                  </a:lnTo>
                  <a:lnTo>
                    <a:pt x="28903" y="641604"/>
                  </a:lnTo>
                  <a:lnTo>
                    <a:pt x="19812" y="597408"/>
                  </a:lnTo>
                  <a:lnTo>
                    <a:pt x="19812" y="134112"/>
                  </a:lnTo>
                  <a:lnTo>
                    <a:pt x="28908" y="89892"/>
                  </a:lnTo>
                  <a:lnTo>
                    <a:pt x="53721" y="53530"/>
                  </a:lnTo>
                  <a:lnTo>
                    <a:pt x="90535" y="28884"/>
                  </a:lnTo>
                  <a:lnTo>
                    <a:pt x="135636" y="19812"/>
                  </a:lnTo>
                  <a:lnTo>
                    <a:pt x="2183891" y="19812"/>
                  </a:lnTo>
                  <a:lnTo>
                    <a:pt x="2228111" y="28884"/>
                  </a:lnTo>
                  <a:lnTo>
                    <a:pt x="2241707" y="38100"/>
                  </a:lnTo>
                  <a:lnTo>
                    <a:pt x="135636" y="38100"/>
                  </a:lnTo>
                  <a:lnTo>
                    <a:pt x="114300" y="41148"/>
                  </a:lnTo>
                  <a:lnTo>
                    <a:pt x="73152" y="60960"/>
                  </a:lnTo>
                  <a:lnTo>
                    <a:pt x="45720" y="97536"/>
                  </a:lnTo>
                  <a:lnTo>
                    <a:pt x="39624" y="126492"/>
                  </a:lnTo>
                  <a:lnTo>
                    <a:pt x="38100" y="135636"/>
                  </a:lnTo>
                  <a:lnTo>
                    <a:pt x="38100" y="597408"/>
                  </a:lnTo>
                  <a:lnTo>
                    <a:pt x="39624" y="608076"/>
                  </a:lnTo>
                  <a:lnTo>
                    <a:pt x="41148" y="617220"/>
                  </a:lnTo>
                  <a:lnTo>
                    <a:pt x="47244" y="635508"/>
                  </a:lnTo>
                  <a:lnTo>
                    <a:pt x="50292" y="643128"/>
                  </a:lnTo>
                  <a:lnTo>
                    <a:pt x="56388" y="650748"/>
                  </a:lnTo>
                  <a:lnTo>
                    <a:pt x="60960" y="658368"/>
                  </a:lnTo>
                  <a:lnTo>
                    <a:pt x="67056" y="665988"/>
                  </a:lnTo>
                  <a:lnTo>
                    <a:pt x="74676" y="672084"/>
                  </a:lnTo>
                  <a:lnTo>
                    <a:pt x="82296" y="676656"/>
                  </a:lnTo>
                  <a:lnTo>
                    <a:pt x="89916" y="682752"/>
                  </a:lnTo>
                  <a:lnTo>
                    <a:pt x="99060" y="685800"/>
                  </a:lnTo>
                  <a:lnTo>
                    <a:pt x="106680" y="688848"/>
                  </a:lnTo>
                  <a:lnTo>
                    <a:pt x="117348" y="691896"/>
                  </a:lnTo>
                  <a:lnTo>
                    <a:pt x="126492" y="693420"/>
                  </a:lnTo>
                  <a:lnTo>
                    <a:pt x="2241707" y="693420"/>
                  </a:lnTo>
                  <a:lnTo>
                    <a:pt x="2228111" y="702635"/>
                  </a:lnTo>
                  <a:lnTo>
                    <a:pt x="2183891" y="711708"/>
                  </a:lnTo>
                  <a:close/>
                </a:path>
                <a:path w="2318385" h="731520">
                  <a:moveTo>
                    <a:pt x="2252472" y="711708"/>
                  </a:moveTo>
                  <a:lnTo>
                    <a:pt x="2183891" y="711708"/>
                  </a:lnTo>
                  <a:lnTo>
                    <a:pt x="2228111" y="702635"/>
                  </a:lnTo>
                  <a:lnTo>
                    <a:pt x="2264473" y="677989"/>
                  </a:lnTo>
                  <a:lnTo>
                    <a:pt x="2289124" y="641604"/>
                  </a:lnTo>
                  <a:lnTo>
                    <a:pt x="2298192" y="597408"/>
                  </a:lnTo>
                  <a:lnTo>
                    <a:pt x="2298192" y="134112"/>
                  </a:lnTo>
                  <a:lnTo>
                    <a:pt x="2289119" y="89892"/>
                  </a:lnTo>
                  <a:lnTo>
                    <a:pt x="2264473" y="53530"/>
                  </a:lnTo>
                  <a:lnTo>
                    <a:pt x="2228111" y="28884"/>
                  </a:lnTo>
                  <a:lnTo>
                    <a:pt x="2183891" y="19812"/>
                  </a:lnTo>
                  <a:lnTo>
                    <a:pt x="2252167" y="19812"/>
                  </a:lnTo>
                  <a:lnTo>
                    <a:pt x="2287524" y="50292"/>
                  </a:lnTo>
                  <a:lnTo>
                    <a:pt x="2311908" y="96012"/>
                  </a:lnTo>
                  <a:lnTo>
                    <a:pt x="2318004" y="121920"/>
                  </a:lnTo>
                  <a:lnTo>
                    <a:pt x="2318004" y="597408"/>
                  </a:lnTo>
                  <a:lnTo>
                    <a:pt x="2311908" y="637032"/>
                  </a:lnTo>
                  <a:lnTo>
                    <a:pt x="2286000" y="682752"/>
                  </a:lnTo>
                  <a:lnTo>
                    <a:pt x="2258568" y="708660"/>
                  </a:lnTo>
                  <a:lnTo>
                    <a:pt x="2252472" y="711708"/>
                  </a:lnTo>
                  <a:close/>
                </a:path>
                <a:path w="2318385" h="731520">
                  <a:moveTo>
                    <a:pt x="2183891" y="693420"/>
                  </a:moveTo>
                  <a:lnTo>
                    <a:pt x="126492" y="693420"/>
                  </a:lnTo>
                  <a:lnTo>
                    <a:pt x="117348" y="691896"/>
                  </a:lnTo>
                  <a:lnTo>
                    <a:pt x="106680" y="688848"/>
                  </a:lnTo>
                  <a:lnTo>
                    <a:pt x="99060" y="685800"/>
                  </a:lnTo>
                  <a:lnTo>
                    <a:pt x="89916" y="682752"/>
                  </a:lnTo>
                  <a:lnTo>
                    <a:pt x="82296" y="676656"/>
                  </a:lnTo>
                  <a:lnTo>
                    <a:pt x="74676" y="672084"/>
                  </a:lnTo>
                  <a:lnTo>
                    <a:pt x="67056" y="665988"/>
                  </a:lnTo>
                  <a:lnTo>
                    <a:pt x="60960" y="658368"/>
                  </a:lnTo>
                  <a:lnTo>
                    <a:pt x="56388" y="650748"/>
                  </a:lnTo>
                  <a:lnTo>
                    <a:pt x="50292" y="643128"/>
                  </a:lnTo>
                  <a:lnTo>
                    <a:pt x="47244" y="635508"/>
                  </a:lnTo>
                  <a:lnTo>
                    <a:pt x="41148" y="617220"/>
                  </a:lnTo>
                  <a:lnTo>
                    <a:pt x="39624" y="608076"/>
                  </a:lnTo>
                  <a:lnTo>
                    <a:pt x="38100" y="597408"/>
                  </a:lnTo>
                  <a:lnTo>
                    <a:pt x="38100" y="135636"/>
                  </a:lnTo>
                  <a:lnTo>
                    <a:pt x="39624" y="126492"/>
                  </a:lnTo>
                  <a:lnTo>
                    <a:pt x="41148" y="115824"/>
                  </a:lnTo>
                  <a:lnTo>
                    <a:pt x="67056" y="67056"/>
                  </a:lnTo>
                  <a:lnTo>
                    <a:pt x="105156" y="42672"/>
                  </a:lnTo>
                  <a:lnTo>
                    <a:pt x="135636" y="38100"/>
                  </a:lnTo>
                  <a:lnTo>
                    <a:pt x="2191512" y="38100"/>
                  </a:lnTo>
                  <a:lnTo>
                    <a:pt x="2237232" y="54864"/>
                  </a:lnTo>
                  <a:lnTo>
                    <a:pt x="2272284" y="96012"/>
                  </a:lnTo>
                  <a:lnTo>
                    <a:pt x="2276856" y="114300"/>
                  </a:lnTo>
                  <a:lnTo>
                    <a:pt x="2279904" y="123444"/>
                  </a:lnTo>
                  <a:lnTo>
                    <a:pt x="2279904" y="605028"/>
                  </a:lnTo>
                  <a:lnTo>
                    <a:pt x="2278380" y="615696"/>
                  </a:lnTo>
                  <a:lnTo>
                    <a:pt x="2272284" y="633984"/>
                  </a:lnTo>
                  <a:lnTo>
                    <a:pt x="2269217" y="641627"/>
                  </a:lnTo>
                  <a:lnTo>
                    <a:pt x="2263140" y="649224"/>
                  </a:lnTo>
                  <a:lnTo>
                    <a:pt x="2258568" y="656844"/>
                  </a:lnTo>
                  <a:lnTo>
                    <a:pt x="2221991" y="685800"/>
                  </a:lnTo>
                  <a:lnTo>
                    <a:pt x="2194560" y="691896"/>
                  </a:lnTo>
                  <a:lnTo>
                    <a:pt x="2183891" y="693420"/>
                  </a:lnTo>
                  <a:close/>
                </a:path>
                <a:path w="2318385" h="731520">
                  <a:moveTo>
                    <a:pt x="2241707" y="693420"/>
                  </a:moveTo>
                  <a:lnTo>
                    <a:pt x="2183891" y="693420"/>
                  </a:lnTo>
                  <a:lnTo>
                    <a:pt x="2194560" y="691896"/>
                  </a:lnTo>
                  <a:lnTo>
                    <a:pt x="2212848" y="688848"/>
                  </a:lnTo>
                  <a:lnTo>
                    <a:pt x="2252472" y="664464"/>
                  </a:lnTo>
                  <a:lnTo>
                    <a:pt x="2263140" y="649224"/>
                  </a:lnTo>
                  <a:lnTo>
                    <a:pt x="2269236" y="641604"/>
                  </a:lnTo>
                  <a:lnTo>
                    <a:pt x="2272284" y="633984"/>
                  </a:lnTo>
                  <a:lnTo>
                    <a:pt x="2278380" y="615696"/>
                  </a:lnTo>
                  <a:lnTo>
                    <a:pt x="2279904" y="605028"/>
                  </a:lnTo>
                  <a:lnTo>
                    <a:pt x="2279904" y="123444"/>
                  </a:lnTo>
                  <a:lnTo>
                    <a:pt x="2276856" y="114300"/>
                  </a:lnTo>
                  <a:lnTo>
                    <a:pt x="2275332" y="105156"/>
                  </a:lnTo>
                  <a:lnTo>
                    <a:pt x="2250948" y="65532"/>
                  </a:lnTo>
                  <a:lnTo>
                    <a:pt x="2202180" y="39624"/>
                  </a:lnTo>
                  <a:lnTo>
                    <a:pt x="2191512" y="38100"/>
                  </a:lnTo>
                  <a:lnTo>
                    <a:pt x="2241707" y="38100"/>
                  </a:lnTo>
                  <a:lnTo>
                    <a:pt x="2264473" y="53530"/>
                  </a:lnTo>
                  <a:lnTo>
                    <a:pt x="2289119" y="89892"/>
                  </a:lnTo>
                  <a:lnTo>
                    <a:pt x="2298192" y="134112"/>
                  </a:lnTo>
                  <a:lnTo>
                    <a:pt x="2298192" y="597408"/>
                  </a:lnTo>
                  <a:lnTo>
                    <a:pt x="2289119" y="641627"/>
                  </a:lnTo>
                  <a:lnTo>
                    <a:pt x="2264473" y="677989"/>
                  </a:lnTo>
                  <a:lnTo>
                    <a:pt x="2241707" y="693420"/>
                  </a:lnTo>
                  <a:close/>
                </a:path>
              </a:pathLst>
            </a:custGeom>
            <a:solidFill>
              <a:srgbClr val="1F4D77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201167" y="4689347"/>
              <a:ext cx="2278380" cy="693420"/>
            </a:xfrm>
            <a:custGeom>
              <a:avLst/>
              <a:gdLst/>
              <a:ahLst/>
              <a:cxnLst/>
              <a:rect l="l" t="t" r="r" b="b"/>
              <a:pathLst>
                <a:path w="2278380" h="693420">
                  <a:moveTo>
                    <a:pt x="2162555" y="693420"/>
                  </a:moveTo>
                  <a:lnTo>
                    <a:pt x="114300" y="693420"/>
                  </a:lnTo>
                  <a:lnTo>
                    <a:pt x="70080" y="684323"/>
                  </a:lnTo>
                  <a:lnTo>
                    <a:pt x="33718" y="659511"/>
                  </a:lnTo>
                  <a:lnTo>
                    <a:pt x="9072" y="622696"/>
                  </a:lnTo>
                  <a:lnTo>
                    <a:pt x="0" y="577595"/>
                  </a:lnTo>
                  <a:lnTo>
                    <a:pt x="0" y="115824"/>
                  </a:lnTo>
                  <a:lnTo>
                    <a:pt x="9072" y="70723"/>
                  </a:lnTo>
                  <a:lnTo>
                    <a:pt x="33718" y="33909"/>
                  </a:lnTo>
                  <a:lnTo>
                    <a:pt x="70080" y="9096"/>
                  </a:lnTo>
                  <a:lnTo>
                    <a:pt x="114300" y="0"/>
                  </a:lnTo>
                  <a:lnTo>
                    <a:pt x="2162555" y="0"/>
                  </a:lnTo>
                  <a:lnTo>
                    <a:pt x="2207656" y="9096"/>
                  </a:lnTo>
                  <a:lnTo>
                    <a:pt x="2244470" y="33909"/>
                  </a:lnTo>
                  <a:lnTo>
                    <a:pt x="2269283" y="70723"/>
                  </a:lnTo>
                  <a:lnTo>
                    <a:pt x="2278379" y="115824"/>
                  </a:lnTo>
                  <a:lnTo>
                    <a:pt x="2278379" y="577595"/>
                  </a:lnTo>
                  <a:lnTo>
                    <a:pt x="2269283" y="622696"/>
                  </a:lnTo>
                  <a:lnTo>
                    <a:pt x="2244470" y="659511"/>
                  </a:lnTo>
                  <a:lnTo>
                    <a:pt x="2207656" y="684323"/>
                  </a:lnTo>
                  <a:lnTo>
                    <a:pt x="2162555" y="693420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01167" y="4689347"/>
              <a:ext cx="2278380" cy="693420"/>
            </a:xfrm>
            <a:custGeom>
              <a:avLst/>
              <a:gdLst/>
              <a:ahLst/>
              <a:cxnLst/>
              <a:rect l="l" t="t" r="r" b="b"/>
              <a:pathLst>
                <a:path w="2278380" h="693420">
                  <a:moveTo>
                    <a:pt x="114300" y="0"/>
                  </a:moveTo>
                  <a:lnTo>
                    <a:pt x="70080" y="9096"/>
                  </a:lnTo>
                  <a:lnTo>
                    <a:pt x="33718" y="33909"/>
                  </a:lnTo>
                  <a:lnTo>
                    <a:pt x="9072" y="70723"/>
                  </a:lnTo>
                  <a:lnTo>
                    <a:pt x="0" y="115824"/>
                  </a:lnTo>
                  <a:lnTo>
                    <a:pt x="0" y="577595"/>
                  </a:lnTo>
                  <a:lnTo>
                    <a:pt x="9072" y="622696"/>
                  </a:lnTo>
                  <a:lnTo>
                    <a:pt x="33718" y="659511"/>
                  </a:lnTo>
                  <a:lnTo>
                    <a:pt x="70080" y="684323"/>
                  </a:lnTo>
                  <a:lnTo>
                    <a:pt x="114300" y="693420"/>
                  </a:lnTo>
                  <a:lnTo>
                    <a:pt x="2162555" y="693420"/>
                  </a:lnTo>
                  <a:lnTo>
                    <a:pt x="2207656" y="684323"/>
                  </a:lnTo>
                  <a:lnTo>
                    <a:pt x="2244470" y="659511"/>
                  </a:lnTo>
                  <a:lnTo>
                    <a:pt x="2269283" y="622696"/>
                  </a:lnTo>
                  <a:lnTo>
                    <a:pt x="2278379" y="577595"/>
                  </a:lnTo>
                  <a:lnTo>
                    <a:pt x="2278379" y="115824"/>
                  </a:lnTo>
                  <a:lnTo>
                    <a:pt x="2269283" y="70723"/>
                  </a:lnTo>
                  <a:lnTo>
                    <a:pt x="2244470" y="33909"/>
                  </a:lnTo>
                  <a:lnTo>
                    <a:pt x="2207656" y="9096"/>
                  </a:lnTo>
                  <a:lnTo>
                    <a:pt x="2162555" y="0"/>
                  </a:lnTo>
                  <a:lnTo>
                    <a:pt x="114300" y="0"/>
                  </a:lnTo>
                  <a:close/>
                </a:path>
              </a:pathLst>
            </a:custGeom>
            <a:ln w="38099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710280" y="4029410"/>
            <a:ext cx="1719542" cy="783291"/>
            <a:chOff x="3458717" y="4566665"/>
            <a:chExt cx="1948814" cy="887730"/>
          </a:xfrm>
        </p:grpSpPr>
        <p:sp>
          <p:nvSpPr>
            <p:cNvPr id="11" name="object 11"/>
            <p:cNvSpPr/>
            <p:nvPr/>
          </p:nvSpPr>
          <p:spPr>
            <a:xfrm>
              <a:off x="3470147" y="4591811"/>
              <a:ext cx="1937385" cy="862965"/>
            </a:xfrm>
            <a:custGeom>
              <a:avLst/>
              <a:gdLst/>
              <a:ahLst/>
              <a:cxnLst/>
              <a:rect l="l" t="t" r="r" b="b"/>
              <a:pathLst>
                <a:path w="1937385" h="862964">
                  <a:moveTo>
                    <a:pt x="1795272" y="862584"/>
                  </a:moveTo>
                  <a:lnTo>
                    <a:pt x="140208" y="862584"/>
                  </a:lnTo>
                  <a:lnTo>
                    <a:pt x="124968" y="859536"/>
                  </a:lnTo>
                  <a:lnTo>
                    <a:pt x="68580" y="835152"/>
                  </a:lnTo>
                  <a:lnTo>
                    <a:pt x="27432" y="792479"/>
                  </a:lnTo>
                  <a:lnTo>
                    <a:pt x="7620" y="751331"/>
                  </a:lnTo>
                  <a:lnTo>
                    <a:pt x="3048" y="737616"/>
                  </a:lnTo>
                  <a:lnTo>
                    <a:pt x="1524" y="720852"/>
                  </a:lnTo>
                  <a:lnTo>
                    <a:pt x="0" y="707136"/>
                  </a:lnTo>
                  <a:lnTo>
                    <a:pt x="0" y="155448"/>
                  </a:lnTo>
                  <a:lnTo>
                    <a:pt x="7620" y="109728"/>
                  </a:lnTo>
                  <a:lnTo>
                    <a:pt x="27432" y="68580"/>
                  </a:lnTo>
                  <a:lnTo>
                    <a:pt x="57912" y="35052"/>
                  </a:lnTo>
                  <a:lnTo>
                    <a:pt x="70104" y="27432"/>
                  </a:lnTo>
                  <a:lnTo>
                    <a:pt x="83820" y="18288"/>
                  </a:lnTo>
                  <a:lnTo>
                    <a:pt x="97536" y="12192"/>
                  </a:lnTo>
                  <a:lnTo>
                    <a:pt x="111252" y="7620"/>
                  </a:lnTo>
                  <a:lnTo>
                    <a:pt x="126492" y="3048"/>
                  </a:lnTo>
                  <a:lnTo>
                    <a:pt x="156972" y="0"/>
                  </a:lnTo>
                  <a:lnTo>
                    <a:pt x="1781556" y="0"/>
                  </a:lnTo>
                  <a:lnTo>
                    <a:pt x="1827276" y="7620"/>
                  </a:lnTo>
                  <a:lnTo>
                    <a:pt x="1856231" y="19812"/>
                  </a:lnTo>
                  <a:lnTo>
                    <a:pt x="156972" y="19812"/>
                  </a:lnTo>
                  <a:lnTo>
                    <a:pt x="113446" y="26761"/>
                  </a:lnTo>
                  <a:lnTo>
                    <a:pt x="75773" y="46146"/>
                  </a:lnTo>
                  <a:lnTo>
                    <a:pt x="46146" y="75773"/>
                  </a:lnTo>
                  <a:lnTo>
                    <a:pt x="26761" y="113446"/>
                  </a:lnTo>
                  <a:lnTo>
                    <a:pt x="19812" y="156972"/>
                  </a:lnTo>
                  <a:lnTo>
                    <a:pt x="19812" y="705612"/>
                  </a:lnTo>
                  <a:lnTo>
                    <a:pt x="26761" y="749295"/>
                  </a:lnTo>
                  <a:lnTo>
                    <a:pt x="46146" y="787347"/>
                  </a:lnTo>
                  <a:lnTo>
                    <a:pt x="75773" y="817424"/>
                  </a:lnTo>
                  <a:lnTo>
                    <a:pt x="113446" y="837188"/>
                  </a:lnTo>
                  <a:lnTo>
                    <a:pt x="156972" y="844296"/>
                  </a:lnTo>
                  <a:lnTo>
                    <a:pt x="1854708" y="844296"/>
                  </a:lnTo>
                  <a:lnTo>
                    <a:pt x="1840992" y="850392"/>
                  </a:lnTo>
                  <a:lnTo>
                    <a:pt x="1825752" y="856488"/>
                  </a:lnTo>
                  <a:lnTo>
                    <a:pt x="1795272" y="862584"/>
                  </a:lnTo>
                  <a:close/>
                </a:path>
                <a:path w="1937385" h="862964">
                  <a:moveTo>
                    <a:pt x="1780031" y="844296"/>
                  </a:moveTo>
                  <a:lnTo>
                    <a:pt x="156972" y="844296"/>
                  </a:lnTo>
                  <a:lnTo>
                    <a:pt x="113446" y="837188"/>
                  </a:lnTo>
                  <a:lnTo>
                    <a:pt x="75773" y="817424"/>
                  </a:lnTo>
                  <a:lnTo>
                    <a:pt x="46146" y="787347"/>
                  </a:lnTo>
                  <a:lnTo>
                    <a:pt x="26761" y="749295"/>
                  </a:lnTo>
                  <a:lnTo>
                    <a:pt x="19812" y="705612"/>
                  </a:lnTo>
                  <a:lnTo>
                    <a:pt x="19812" y="156972"/>
                  </a:lnTo>
                  <a:lnTo>
                    <a:pt x="26761" y="113446"/>
                  </a:lnTo>
                  <a:lnTo>
                    <a:pt x="46146" y="75773"/>
                  </a:lnTo>
                  <a:lnTo>
                    <a:pt x="75773" y="46146"/>
                  </a:lnTo>
                  <a:lnTo>
                    <a:pt x="113446" y="26761"/>
                  </a:lnTo>
                  <a:lnTo>
                    <a:pt x="156972" y="19812"/>
                  </a:lnTo>
                  <a:lnTo>
                    <a:pt x="1780031" y="19812"/>
                  </a:lnTo>
                  <a:lnTo>
                    <a:pt x="1823557" y="26761"/>
                  </a:lnTo>
                  <a:lnTo>
                    <a:pt x="1845592" y="38100"/>
                  </a:lnTo>
                  <a:lnTo>
                    <a:pt x="156972" y="38100"/>
                  </a:lnTo>
                  <a:lnTo>
                    <a:pt x="143256" y="39624"/>
                  </a:lnTo>
                  <a:lnTo>
                    <a:pt x="100584" y="53340"/>
                  </a:lnTo>
                  <a:lnTo>
                    <a:pt x="57912" y="91440"/>
                  </a:lnTo>
                  <a:lnTo>
                    <a:pt x="53340" y="102108"/>
                  </a:lnTo>
                  <a:lnTo>
                    <a:pt x="47244" y="111252"/>
                  </a:lnTo>
                  <a:lnTo>
                    <a:pt x="44196" y="121920"/>
                  </a:lnTo>
                  <a:lnTo>
                    <a:pt x="41148" y="134112"/>
                  </a:lnTo>
                  <a:lnTo>
                    <a:pt x="38100" y="158496"/>
                  </a:lnTo>
                  <a:lnTo>
                    <a:pt x="38100" y="707136"/>
                  </a:lnTo>
                  <a:lnTo>
                    <a:pt x="53340" y="763524"/>
                  </a:lnTo>
                  <a:lnTo>
                    <a:pt x="82296" y="798575"/>
                  </a:lnTo>
                  <a:lnTo>
                    <a:pt x="123444" y="819912"/>
                  </a:lnTo>
                  <a:lnTo>
                    <a:pt x="146304" y="824484"/>
                  </a:lnTo>
                  <a:lnTo>
                    <a:pt x="1847774" y="824484"/>
                  </a:lnTo>
                  <a:lnTo>
                    <a:pt x="1823557" y="837188"/>
                  </a:lnTo>
                  <a:lnTo>
                    <a:pt x="1780031" y="844296"/>
                  </a:lnTo>
                  <a:close/>
                </a:path>
                <a:path w="1937385" h="862964">
                  <a:moveTo>
                    <a:pt x="1854708" y="844296"/>
                  </a:moveTo>
                  <a:lnTo>
                    <a:pt x="1780031" y="844296"/>
                  </a:lnTo>
                  <a:lnTo>
                    <a:pt x="1823557" y="837188"/>
                  </a:lnTo>
                  <a:lnTo>
                    <a:pt x="1861230" y="817424"/>
                  </a:lnTo>
                  <a:lnTo>
                    <a:pt x="1890857" y="787347"/>
                  </a:lnTo>
                  <a:lnTo>
                    <a:pt x="1910242" y="749295"/>
                  </a:lnTo>
                  <a:lnTo>
                    <a:pt x="1917192" y="705612"/>
                  </a:lnTo>
                  <a:lnTo>
                    <a:pt x="1917192" y="156972"/>
                  </a:lnTo>
                  <a:lnTo>
                    <a:pt x="1910242" y="113446"/>
                  </a:lnTo>
                  <a:lnTo>
                    <a:pt x="1890857" y="75773"/>
                  </a:lnTo>
                  <a:lnTo>
                    <a:pt x="1861230" y="46146"/>
                  </a:lnTo>
                  <a:lnTo>
                    <a:pt x="1823557" y="26761"/>
                  </a:lnTo>
                  <a:lnTo>
                    <a:pt x="1780031" y="19812"/>
                  </a:lnTo>
                  <a:lnTo>
                    <a:pt x="1856231" y="19812"/>
                  </a:lnTo>
                  <a:lnTo>
                    <a:pt x="1901952" y="57912"/>
                  </a:lnTo>
                  <a:lnTo>
                    <a:pt x="1924812" y="97536"/>
                  </a:lnTo>
                  <a:lnTo>
                    <a:pt x="1937004" y="156972"/>
                  </a:lnTo>
                  <a:lnTo>
                    <a:pt x="1937004" y="707136"/>
                  </a:lnTo>
                  <a:lnTo>
                    <a:pt x="1929384" y="754379"/>
                  </a:lnTo>
                  <a:lnTo>
                    <a:pt x="1909572" y="794004"/>
                  </a:lnTo>
                  <a:lnTo>
                    <a:pt x="1879092" y="827531"/>
                  </a:lnTo>
                  <a:lnTo>
                    <a:pt x="1866900" y="836675"/>
                  </a:lnTo>
                  <a:lnTo>
                    <a:pt x="1854708" y="844296"/>
                  </a:lnTo>
                  <a:close/>
                </a:path>
                <a:path w="1937385" h="862964">
                  <a:moveTo>
                    <a:pt x="1793748" y="824484"/>
                  </a:moveTo>
                  <a:lnTo>
                    <a:pt x="146304" y="824484"/>
                  </a:lnTo>
                  <a:lnTo>
                    <a:pt x="134112" y="822960"/>
                  </a:lnTo>
                  <a:lnTo>
                    <a:pt x="91440" y="804672"/>
                  </a:lnTo>
                  <a:lnTo>
                    <a:pt x="59436" y="772668"/>
                  </a:lnTo>
                  <a:lnTo>
                    <a:pt x="41148" y="731520"/>
                  </a:lnTo>
                  <a:lnTo>
                    <a:pt x="38100" y="707136"/>
                  </a:lnTo>
                  <a:lnTo>
                    <a:pt x="38100" y="158496"/>
                  </a:lnTo>
                  <a:lnTo>
                    <a:pt x="41148" y="134112"/>
                  </a:lnTo>
                  <a:lnTo>
                    <a:pt x="44196" y="121920"/>
                  </a:lnTo>
                  <a:lnTo>
                    <a:pt x="47244" y="111252"/>
                  </a:lnTo>
                  <a:lnTo>
                    <a:pt x="53340" y="102108"/>
                  </a:lnTo>
                  <a:lnTo>
                    <a:pt x="57912" y="91440"/>
                  </a:lnTo>
                  <a:lnTo>
                    <a:pt x="89916" y="59436"/>
                  </a:lnTo>
                  <a:lnTo>
                    <a:pt x="132588" y="41148"/>
                  </a:lnTo>
                  <a:lnTo>
                    <a:pt x="156972" y="38100"/>
                  </a:lnTo>
                  <a:lnTo>
                    <a:pt x="1780031" y="38100"/>
                  </a:lnTo>
                  <a:lnTo>
                    <a:pt x="1825752" y="47244"/>
                  </a:lnTo>
                  <a:lnTo>
                    <a:pt x="1863852" y="73152"/>
                  </a:lnTo>
                  <a:lnTo>
                    <a:pt x="1889760" y="109728"/>
                  </a:lnTo>
                  <a:lnTo>
                    <a:pt x="1898904" y="156972"/>
                  </a:lnTo>
                  <a:lnTo>
                    <a:pt x="1898904" y="717804"/>
                  </a:lnTo>
                  <a:lnTo>
                    <a:pt x="1895856" y="729996"/>
                  </a:lnTo>
                  <a:lnTo>
                    <a:pt x="1894331" y="740664"/>
                  </a:lnTo>
                  <a:lnTo>
                    <a:pt x="1872996" y="780288"/>
                  </a:lnTo>
                  <a:lnTo>
                    <a:pt x="1837944" y="810768"/>
                  </a:lnTo>
                  <a:lnTo>
                    <a:pt x="1805940" y="821436"/>
                  </a:lnTo>
                  <a:lnTo>
                    <a:pt x="1793748" y="824484"/>
                  </a:lnTo>
                  <a:close/>
                </a:path>
                <a:path w="1937385" h="862964">
                  <a:moveTo>
                    <a:pt x="1847774" y="824484"/>
                  </a:moveTo>
                  <a:lnTo>
                    <a:pt x="1793748" y="824484"/>
                  </a:lnTo>
                  <a:lnTo>
                    <a:pt x="1805940" y="821436"/>
                  </a:lnTo>
                  <a:lnTo>
                    <a:pt x="1827276" y="815340"/>
                  </a:lnTo>
                  <a:lnTo>
                    <a:pt x="1865376" y="789431"/>
                  </a:lnTo>
                  <a:lnTo>
                    <a:pt x="1894331" y="740664"/>
                  </a:lnTo>
                  <a:lnTo>
                    <a:pt x="1895856" y="729996"/>
                  </a:lnTo>
                  <a:lnTo>
                    <a:pt x="1898904" y="717804"/>
                  </a:lnTo>
                  <a:lnTo>
                    <a:pt x="1898904" y="156972"/>
                  </a:lnTo>
                  <a:lnTo>
                    <a:pt x="1897380" y="143256"/>
                  </a:lnTo>
                  <a:lnTo>
                    <a:pt x="1883664" y="99060"/>
                  </a:lnTo>
                  <a:lnTo>
                    <a:pt x="1845564" y="57912"/>
                  </a:lnTo>
                  <a:lnTo>
                    <a:pt x="1802892" y="41148"/>
                  </a:lnTo>
                  <a:lnTo>
                    <a:pt x="1780031" y="38100"/>
                  </a:lnTo>
                  <a:lnTo>
                    <a:pt x="1845592" y="38100"/>
                  </a:lnTo>
                  <a:lnTo>
                    <a:pt x="1861230" y="46146"/>
                  </a:lnTo>
                  <a:lnTo>
                    <a:pt x="1890857" y="75773"/>
                  </a:lnTo>
                  <a:lnTo>
                    <a:pt x="1910242" y="113446"/>
                  </a:lnTo>
                  <a:lnTo>
                    <a:pt x="1917192" y="156972"/>
                  </a:lnTo>
                  <a:lnTo>
                    <a:pt x="1917192" y="705612"/>
                  </a:lnTo>
                  <a:lnTo>
                    <a:pt x="1910242" y="749295"/>
                  </a:lnTo>
                  <a:lnTo>
                    <a:pt x="1890857" y="787347"/>
                  </a:lnTo>
                  <a:lnTo>
                    <a:pt x="1861230" y="817424"/>
                  </a:lnTo>
                  <a:lnTo>
                    <a:pt x="1847774" y="824484"/>
                  </a:lnTo>
                  <a:close/>
                </a:path>
              </a:pathLst>
            </a:custGeom>
            <a:solidFill>
              <a:srgbClr val="7E5E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3477767" y="4585715"/>
              <a:ext cx="1897380" cy="824865"/>
            </a:xfrm>
            <a:custGeom>
              <a:avLst/>
              <a:gdLst/>
              <a:ahLst/>
              <a:cxnLst/>
              <a:rect l="l" t="t" r="r" b="b"/>
              <a:pathLst>
                <a:path w="1897379" h="824864">
                  <a:moveTo>
                    <a:pt x="1760219" y="824483"/>
                  </a:moveTo>
                  <a:lnTo>
                    <a:pt x="137160" y="824483"/>
                  </a:lnTo>
                  <a:lnTo>
                    <a:pt x="93634" y="817534"/>
                  </a:lnTo>
                  <a:lnTo>
                    <a:pt x="55961" y="798149"/>
                  </a:lnTo>
                  <a:lnTo>
                    <a:pt x="26334" y="768522"/>
                  </a:lnTo>
                  <a:lnTo>
                    <a:pt x="6949" y="730849"/>
                  </a:lnTo>
                  <a:lnTo>
                    <a:pt x="0" y="687324"/>
                  </a:lnTo>
                  <a:lnTo>
                    <a:pt x="0" y="137160"/>
                  </a:lnTo>
                  <a:lnTo>
                    <a:pt x="6949" y="93634"/>
                  </a:lnTo>
                  <a:lnTo>
                    <a:pt x="26334" y="55961"/>
                  </a:lnTo>
                  <a:lnTo>
                    <a:pt x="55961" y="26334"/>
                  </a:lnTo>
                  <a:lnTo>
                    <a:pt x="93634" y="6949"/>
                  </a:lnTo>
                  <a:lnTo>
                    <a:pt x="137160" y="0"/>
                  </a:lnTo>
                  <a:lnTo>
                    <a:pt x="1760219" y="0"/>
                  </a:lnTo>
                  <a:lnTo>
                    <a:pt x="1803745" y="6949"/>
                  </a:lnTo>
                  <a:lnTo>
                    <a:pt x="1841418" y="26334"/>
                  </a:lnTo>
                  <a:lnTo>
                    <a:pt x="1871045" y="55961"/>
                  </a:lnTo>
                  <a:lnTo>
                    <a:pt x="1890430" y="93634"/>
                  </a:lnTo>
                  <a:lnTo>
                    <a:pt x="1897380" y="137160"/>
                  </a:lnTo>
                  <a:lnTo>
                    <a:pt x="1897380" y="687324"/>
                  </a:lnTo>
                  <a:lnTo>
                    <a:pt x="1890430" y="730849"/>
                  </a:lnTo>
                  <a:lnTo>
                    <a:pt x="1871045" y="768522"/>
                  </a:lnTo>
                  <a:lnTo>
                    <a:pt x="1841418" y="798149"/>
                  </a:lnTo>
                  <a:lnTo>
                    <a:pt x="1803745" y="817534"/>
                  </a:lnTo>
                  <a:lnTo>
                    <a:pt x="1760219" y="824483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7767" y="4585715"/>
              <a:ext cx="1897380" cy="824865"/>
            </a:xfrm>
            <a:custGeom>
              <a:avLst/>
              <a:gdLst/>
              <a:ahLst/>
              <a:cxnLst/>
              <a:rect l="l" t="t" r="r" b="b"/>
              <a:pathLst>
                <a:path w="1897379" h="824864">
                  <a:moveTo>
                    <a:pt x="137160" y="0"/>
                  </a:moveTo>
                  <a:lnTo>
                    <a:pt x="93634" y="6949"/>
                  </a:lnTo>
                  <a:lnTo>
                    <a:pt x="55961" y="26334"/>
                  </a:lnTo>
                  <a:lnTo>
                    <a:pt x="26334" y="55961"/>
                  </a:lnTo>
                  <a:lnTo>
                    <a:pt x="6949" y="93634"/>
                  </a:lnTo>
                  <a:lnTo>
                    <a:pt x="0" y="137160"/>
                  </a:lnTo>
                  <a:lnTo>
                    <a:pt x="0" y="687324"/>
                  </a:lnTo>
                  <a:lnTo>
                    <a:pt x="6949" y="730849"/>
                  </a:lnTo>
                  <a:lnTo>
                    <a:pt x="26334" y="768522"/>
                  </a:lnTo>
                  <a:lnTo>
                    <a:pt x="55961" y="798149"/>
                  </a:lnTo>
                  <a:lnTo>
                    <a:pt x="93634" y="817534"/>
                  </a:lnTo>
                  <a:lnTo>
                    <a:pt x="137160" y="824483"/>
                  </a:lnTo>
                  <a:lnTo>
                    <a:pt x="1760219" y="824483"/>
                  </a:lnTo>
                  <a:lnTo>
                    <a:pt x="1803745" y="817534"/>
                  </a:lnTo>
                  <a:lnTo>
                    <a:pt x="1841418" y="798149"/>
                  </a:lnTo>
                  <a:lnTo>
                    <a:pt x="1871045" y="768522"/>
                  </a:lnTo>
                  <a:lnTo>
                    <a:pt x="1890430" y="730849"/>
                  </a:lnTo>
                  <a:lnTo>
                    <a:pt x="1897380" y="687324"/>
                  </a:lnTo>
                  <a:lnTo>
                    <a:pt x="1897380" y="137160"/>
                  </a:lnTo>
                  <a:lnTo>
                    <a:pt x="1890430" y="93634"/>
                  </a:lnTo>
                  <a:lnTo>
                    <a:pt x="1871045" y="55961"/>
                  </a:lnTo>
                  <a:lnTo>
                    <a:pt x="1841418" y="26334"/>
                  </a:lnTo>
                  <a:lnTo>
                    <a:pt x="1803745" y="6949"/>
                  </a:lnTo>
                  <a:lnTo>
                    <a:pt x="1760219" y="0"/>
                  </a:lnTo>
                  <a:lnTo>
                    <a:pt x="137160" y="0"/>
                  </a:lnTo>
                  <a:close/>
                </a:path>
              </a:pathLst>
            </a:custGeom>
            <a:ln w="38100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692838" y="4060339"/>
            <a:ext cx="2484344" cy="1443878"/>
            <a:chOff x="6838950" y="4601717"/>
            <a:chExt cx="2815590" cy="1636395"/>
          </a:xfrm>
        </p:grpSpPr>
        <p:sp>
          <p:nvSpPr>
            <p:cNvPr id="15" name="object 15"/>
            <p:cNvSpPr/>
            <p:nvPr/>
          </p:nvSpPr>
          <p:spPr>
            <a:xfrm>
              <a:off x="6851903" y="4626864"/>
              <a:ext cx="2802890" cy="1610995"/>
            </a:xfrm>
            <a:custGeom>
              <a:avLst/>
              <a:gdLst/>
              <a:ahLst/>
              <a:cxnLst/>
              <a:rect l="l" t="t" r="r" b="b"/>
              <a:pathLst>
                <a:path w="2802890" h="1610995">
                  <a:moveTo>
                    <a:pt x="2534412" y="1610868"/>
                  </a:moveTo>
                  <a:lnTo>
                    <a:pt x="266700" y="1610868"/>
                  </a:lnTo>
                  <a:lnTo>
                    <a:pt x="251460" y="1609344"/>
                  </a:lnTo>
                  <a:lnTo>
                    <a:pt x="196596" y="1598676"/>
                  </a:lnTo>
                  <a:lnTo>
                    <a:pt x="146304" y="1575816"/>
                  </a:lnTo>
                  <a:lnTo>
                    <a:pt x="100584" y="1545336"/>
                  </a:lnTo>
                  <a:lnTo>
                    <a:pt x="64008" y="1507236"/>
                  </a:lnTo>
                  <a:lnTo>
                    <a:pt x="33528" y="1463040"/>
                  </a:lnTo>
                  <a:lnTo>
                    <a:pt x="16764" y="1426463"/>
                  </a:lnTo>
                  <a:lnTo>
                    <a:pt x="3048" y="1371600"/>
                  </a:lnTo>
                  <a:lnTo>
                    <a:pt x="0" y="1344167"/>
                  </a:lnTo>
                  <a:lnTo>
                    <a:pt x="0" y="266700"/>
                  </a:lnTo>
                  <a:lnTo>
                    <a:pt x="12192" y="196595"/>
                  </a:lnTo>
                  <a:lnTo>
                    <a:pt x="22860" y="170688"/>
                  </a:lnTo>
                  <a:lnTo>
                    <a:pt x="33528" y="146304"/>
                  </a:lnTo>
                  <a:lnTo>
                    <a:pt x="64008" y="100584"/>
                  </a:lnTo>
                  <a:lnTo>
                    <a:pt x="102108" y="64008"/>
                  </a:lnTo>
                  <a:lnTo>
                    <a:pt x="147828" y="33528"/>
                  </a:lnTo>
                  <a:lnTo>
                    <a:pt x="184404" y="16764"/>
                  </a:lnTo>
                  <a:lnTo>
                    <a:pt x="211836" y="9144"/>
                  </a:lnTo>
                  <a:lnTo>
                    <a:pt x="224028" y="6096"/>
                  </a:lnTo>
                  <a:lnTo>
                    <a:pt x="239268" y="3048"/>
                  </a:lnTo>
                  <a:lnTo>
                    <a:pt x="266700" y="0"/>
                  </a:lnTo>
                  <a:lnTo>
                    <a:pt x="2535936" y="0"/>
                  </a:lnTo>
                  <a:lnTo>
                    <a:pt x="2563368" y="3048"/>
                  </a:lnTo>
                  <a:lnTo>
                    <a:pt x="2578608" y="6096"/>
                  </a:lnTo>
                  <a:lnTo>
                    <a:pt x="2590800" y="9144"/>
                  </a:lnTo>
                  <a:lnTo>
                    <a:pt x="2604516" y="12192"/>
                  </a:lnTo>
                  <a:lnTo>
                    <a:pt x="2618232" y="16764"/>
                  </a:lnTo>
                  <a:lnTo>
                    <a:pt x="2621280" y="18288"/>
                  </a:lnTo>
                  <a:lnTo>
                    <a:pt x="280416" y="18288"/>
                  </a:lnTo>
                  <a:lnTo>
                    <a:pt x="233295" y="22510"/>
                  </a:lnTo>
                  <a:lnTo>
                    <a:pt x="188946" y="34686"/>
                  </a:lnTo>
                  <a:lnTo>
                    <a:pt x="148110" y="54073"/>
                  </a:lnTo>
                  <a:lnTo>
                    <a:pt x="111525" y="79933"/>
                  </a:lnTo>
                  <a:lnTo>
                    <a:pt x="79933" y="111525"/>
                  </a:lnTo>
                  <a:lnTo>
                    <a:pt x="54073" y="148110"/>
                  </a:lnTo>
                  <a:lnTo>
                    <a:pt x="34686" y="188946"/>
                  </a:lnTo>
                  <a:lnTo>
                    <a:pt x="22510" y="233295"/>
                  </a:lnTo>
                  <a:lnTo>
                    <a:pt x="18288" y="280416"/>
                  </a:lnTo>
                  <a:lnTo>
                    <a:pt x="18288" y="1328928"/>
                  </a:lnTo>
                  <a:lnTo>
                    <a:pt x="22510" y="1376048"/>
                  </a:lnTo>
                  <a:lnTo>
                    <a:pt x="34686" y="1420397"/>
                  </a:lnTo>
                  <a:lnTo>
                    <a:pt x="54073" y="1461233"/>
                  </a:lnTo>
                  <a:lnTo>
                    <a:pt x="79933" y="1497818"/>
                  </a:lnTo>
                  <a:lnTo>
                    <a:pt x="111525" y="1529410"/>
                  </a:lnTo>
                  <a:lnTo>
                    <a:pt x="148110" y="1555270"/>
                  </a:lnTo>
                  <a:lnTo>
                    <a:pt x="188946" y="1574657"/>
                  </a:lnTo>
                  <a:lnTo>
                    <a:pt x="233295" y="1586833"/>
                  </a:lnTo>
                  <a:lnTo>
                    <a:pt x="280416" y="1591055"/>
                  </a:lnTo>
                  <a:lnTo>
                    <a:pt x="2625852" y="1591055"/>
                  </a:lnTo>
                  <a:lnTo>
                    <a:pt x="2616708" y="1594104"/>
                  </a:lnTo>
                  <a:lnTo>
                    <a:pt x="2604516" y="1598676"/>
                  </a:lnTo>
                  <a:lnTo>
                    <a:pt x="2563368" y="1607820"/>
                  </a:lnTo>
                  <a:lnTo>
                    <a:pt x="2549652" y="1609344"/>
                  </a:lnTo>
                  <a:lnTo>
                    <a:pt x="2534412" y="1610868"/>
                  </a:lnTo>
                  <a:close/>
                </a:path>
                <a:path w="2802890" h="1610995">
                  <a:moveTo>
                    <a:pt x="2520696" y="1591055"/>
                  </a:moveTo>
                  <a:lnTo>
                    <a:pt x="280416" y="1591055"/>
                  </a:lnTo>
                  <a:lnTo>
                    <a:pt x="233295" y="1586833"/>
                  </a:lnTo>
                  <a:lnTo>
                    <a:pt x="188946" y="1574657"/>
                  </a:lnTo>
                  <a:lnTo>
                    <a:pt x="148110" y="1555270"/>
                  </a:lnTo>
                  <a:lnTo>
                    <a:pt x="111525" y="1529410"/>
                  </a:lnTo>
                  <a:lnTo>
                    <a:pt x="79933" y="1497818"/>
                  </a:lnTo>
                  <a:lnTo>
                    <a:pt x="54073" y="1461233"/>
                  </a:lnTo>
                  <a:lnTo>
                    <a:pt x="34686" y="1420397"/>
                  </a:lnTo>
                  <a:lnTo>
                    <a:pt x="22510" y="1376048"/>
                  </a:lnTo>
                  <a:lnTo>
                    <a:pt x="18288" y="1328928"/>
                  </a:lnTo>
                  <a:lnTo>
                    <a:pt x="18288" y="280416"/>
                  </a:lnTo>
                  <a:lnTo>
                    <a:pt x="22510" y="233295"/>
                  </a:lnTo>
                  <a:lnTo>
                    <a:pt x="34686" y="188946"/>
                  </a:lnTo>
                  <a:lnTo>
                    <a:pt x="54073" y="148110"/>
                  </a:lnTo>
                  <a:lnTo>
                    <a:pt x="79933" y="111525"/>
                  </a:lnTo>
                  <a:lnTo>
                    <a:pt x="111525" y="79933"/>
                  </a:lnTo>
                  <a:lnTo>
                    <a:pt x="148110" y="54073"/>
                  </a:lnTo>
                  <a:lnTo>
                    <a:pt x="188946" y="34686"/>
                  </a:lnTo>
                  <a:lnTo>
                    <a:pt x="233295" y="22510"/>
                  </a:lnTo>
                  <a:lnTo>
                    <a:pt x="280416" y="18288"/>
                  </a:lnTo>
                  <a:lnTo>
                    <a:pt x="2520696" y="18288"/>
                  </a:lnTo>
                  <a:lnTo>
                    <a:pt x="2567816" y="22510"/>
                  </a:lnTo>
                  <a:lnTo>
                    <a:pt x="2612165" y="34686"/>
                  </a:lnTo>
                  <a:lnTo>
                    <a:pt x="2619355" y="38100"/>
                  </a:lnTo>
                  <a:lnTo>
                    <a:pt x="268224" y="38100"/>
                  </a:lnTo>
                  <a:lnTo>
                    <a:pt x="231648" y="42672"/>
                  </a:lnTo>
                  <a:lnTo>
                    <a:pt x="219456" y="45720"/>
                  </a:lnTo>
                  <a:lnTo>
                    <a:pt x="208788" y="48768"/>
                  </a:lnTo>
                  <a:lnTo>
                    <a:pt x="196596" y="53340"/>
                  </a:lnTo>
                  <a:lnTo>
                    <a:pt x="185928" y="56388"/>
                  </a:lnTo>
                  <a:lnTo>
                    <a:pt x="144780" y="79248"/>
                  </a:lnTo>
                  <a:lnTo>
                    <a:pt x="108204" y="109728"/>
                  </a:lnTo>
                  <a:lnTo>
                    <a:pt x="79248" y="146304"/>
                  </a:lnTo>
                  <a:lnTo>
                    <a:pt x="56388" y="187452"/>
                  </a:lnTo>
                  <a:lnTo>
                    <a:pt x="45720" y="220980"/>
                  </a:lnTo>
                  <a:lnTo>
                    <a:pt x="42672" y="231648"/>
                  </a:lnTo>
                  <a:lnTo>
                    <a:pt x="38100" y="268224"/>
                  </a:lnTo>
                  <a:lnTo>
                    <a:pt x="38100" y="1342644"/>
                  </a:lnTo>
                  <a:lnTo>
                    <a:pt x="42672" y="1379220"/>
                  </a:lnTo>
                  <a:lnTo>
                    <a:pt x="45720" y="1391412"/>
                  </a:lnTo>
                  <a:lnTo>
                    <a:pt x="48768" y="1402080"/>
                  </a:lnTo>
                  <a:lnTo>
                    <a:pt x="53340" y="1414272"/>
                  </a:lnTo>
                  <a:lnTo>
                    <a:pt x="56388" y="1424940"/>
                  </a:lnTo>
                  <a:lnTo>
                    <a:pt x="79248" y="1466088"/>
                  </a:lnTo>
                  <a:lnTo>
                    <a:pt x="109728" y="1502663"/>
                  </a:lnTo>
                  <a:lnTo>
                    <a:pt x="146304" y="1531620"/>
                  </a:lnTo>
                  <a:lnTo>
                    <a:pt x="187452" y="1554480"/>
                  </a:lnTo>
                  <a:lnTo>
                    <a:pt x="198120" y="1557528"/>
                  </a:lnTo>
                  <a:lnTo>
                    <a:pt x="208788" y="1562100"/>
                  </a:lnTo>
                  <a:lnTo>
                    <a:pt x="220980" y="1565148"/>
                  </a:lnTo>
                  <a:lnTo>
                    <a:pt x="231648" y="1568196"/>
                  </a:lnTo>
                  <a:lnTo>
                    <a:pt x="268224" y="1572767"/>
                  </a:lnTo>
                  <a:lnTo>
                    <a:pt x="2616145" y="1572767"/>
                  </a:lnTo>
                  <a:lnTo>
                    <a:pt x="2612165" y="1574657"/>
                  </a:lnTo>
                  <a:lnTo>
                    <a:pt x="2567816" y="1586833"/>
                  </a:lnTo>
                  <a:lnTo>
                    <a:pt x="2520696" y="1591055"/>
                  </a:lnTo>
                  <a:close/>
                </a:path>
                <a:path w="2802890" h="1610995">
                  <a:moveTo>
                    <a:pt x="2625852" y="1591055"/>
                  </a:moveTo>
                  <a:lnTo>
                    <a:pt x="2520696" y="1591055"/>
                  </a:lnTo>
                  <a:lnTo>
                    <a:pt x="2567816" y="1586833"/>
                  </a:lnTo>
                  <a:lnTo>
                    <a:pt x="2612165" y="1574657"/>
                  </a:lnTo>
                  <a:lnTo>
                    <a:pt x="2653001" y="1555270"/>
                  </a:lnTo>
                  <a:lnTo>
                    <a:pt x="2689586" y="1529410"/>
                  </a:lnTo>
                  <a:lnTo>
                    <a:pt x="2721178" y="1497818"/>
                  </a:lnTo>
                  <a:lnTo>
                    <a:pt x="2747038" y="1461233"/>
                  </a:lnTo>
                  <a:lnTo>
                    <a:pt x="2766425" y="1420397"/>
                  </a:lnTo>
                  <a:lnTo>
                    <a:pt x="2778601" y="1376048"/>
                  </a:lnTo>
                  <a:lnTo>
                    <a:pt x="2782824" y="1328928"/>
                  </a:lnTo>
                  <a:lnTo>
                    <a:pt x="2782824" y="280416"/>
                  </a:lnTo>
                  <a:lnTo>
                    <a:pt x="2778601" y="233295"/>
                  </a:lnTo>
                  <a:lnTo>
                    <a:pt x="2766425" y="188946"/>
                  </a:lnTo>
                  <a:lnTo>
                    <a:pt x="2747038" y="148110"/>
                  </a:lnTo>
                  <a:lnTo>
                    <a:pt x="2721178" y="111525"/>
                  </a:lnTo>
                  <a:lnTo>
                    <a:pt x="2689586" y="79933"/>
                  </a:lnTo>
                  <a:lnTo>
                    <a:pt x="2653001" y="54073"/>
                  </a:lnTo>
                  <a:lnTo>
                    <a:pt x="2612165" y="34686"/>
                  </a:lnTo>
                  <a:lnTo>
                    <a:pt x="2567816" y="22510"/>
                  </a:lnTo>
                  <a:lnTo>
                    <a:pt x="2520696" y="18288"/>
                  </a:lnTo>
                  <a:lnTo>
                    <a:pt x="2621280" y="18288"/>
                  </a:lnTo>
                  <a:lnTo>
                    <a:pt x="2630424" y="22860"/>
                  </a:lnTo>
                  <a:lnTo>
                    <a:pt x="2656332" y="33528"/>
                  </a:lnTo>
                  <a:lnTo>
                    <a:pt x="2679192" y="48768"/>
                  </a:lnTo>
                  <a:lnTo>
                    <a:pt x="2720340" y="82296"/>
                  </a:lnTo>
                  <a:lnTo>
                    <a:pt x="2769108" y="147828"/>
                  </a:lnTo>
                  <a:lnTo>
                    <a:pt x="2779776" y="172212"/>
                  </a:lnTo>
                  <a:lnTo>
                    <a:pt x="2785872" y="184404"/>
                  </a:lnTo>
                  <a:lnTo>
                    <a:pt x="2788919" y="198119"/>
                  </a:lnTo>
                  <a:lnTo>
                    <a:pt x="2793492" y="211836"/>
                  </a:lnTo>
                  <a:lnTo>
                    <a:pt x="2796540" y="224028"/>
                  </a:lnTo>
                  <a:lnTo>
                    <a:pt x="2798064" y="239268"/>
                  </a:lnTo>
                  <a:lnTo>
                    <a:pt x="2801112" y="252983"/>
                  </a:lnTo>
                  <a:lnTo>
                    <a:pt x="2801112" y="266700"/>
                  </a:lnTo>
                  <a:lnTo>
                    <a:pt x="2802635" y="280416"/>
                  </a:lnTo>
                  <a:lnTo>
                    <a:pt x="2802635" y="1330451"/>
                  </a:lnTo>
                  <a:lnTo>
                    <a:pt x="2801112" y="1344167"/>
                  </a:lnTo>
                  <a:lnTo>
                    <a:pt x="2801112" y="1357884"/>
                  </a:lnTo>
                  <a:lnTo>
                    <a:pt x="2798064" y="1373124"/>
                  </a:lnTo>
                  <a:lnTo>
                    <a:pt x="2796540" y="1386840"/>
                  </a:lnTo>
                  <a:lnTo>
                    <a:pt x="2793492" y="1400555"/>
                  </a:lnTo>
                  <a:lnTo>
                    <a:pt x="2788919" y="1414272"/>
                  </a:lnTo>
                  <a:lnTo>
                    <a:pt x="2784348" y="1426463"/>
                  </a:lnTo>
                  <a:lnTo>
                    <a:pt x="2779776" y="1440180"/>
                  </a:lnTo>
                  <a:lnTo>
                    <a:pt x="2753868" y="1487424"/>
                  </a:lnTo>
                  <a:lnTo>
                    <a:pt x="2718816" y="1528572"/>
                  </a:lnTo>
                  <a:lnTo>
                    <a:pt x="2677668" y="1563624"/>
                  </a:lnTo>
                  <a:lnTo>
                    <a:pt x="2630424" y="1589532"/>
                  </a:lnTo>
                  <a:lnTo>
                    <a:pt x="2625852" y="1591055"/>
                  </a:lnTo>
                  <a:close/>
                </a:path>
                <a:path w="2802890" h="1610995">
                  <a:moveTo>
                    <a:pt x="2534412" y="1572767"/>
                  </a:moveTo>
                  <a:lnTo>
                    <a:pt x="268224" y="1572767"/>
                  </a:lnTo>
                  <a:lnTo>
                    <a:pt x="231648" y="1568196"/>
                  </a:lnTo>
                  <a:lnTo>
                    <a:pt x="220980" y="1565148"/>
                  </a:lnTo>
                  <a:lnTo>
                    <a:pt x="208788" y="1562100"/>
                  </a:lnTo>
                  <a:lnTo>
                    <a:pt x="198120" y="1557528"/>
                  </a:lnTo>
                  <a:lnTo>
                    <a:pt x="187452" y="1554480"/>
                  </a:lnTo>
                  <a:lnTo>
                    <a:pt x="166116" y="1543812"/>
                  </a:lnTo>
                  <a:lnTo>
                    <a:pt x="126492" y="1517904"/>
                  </a:lnTo>
                  <a:lnTo>
                    <a:pt x="79248" y="1466088"/>
                  </a:lnTo>
                  <a:lnTo>
                    <a:pt x="56388" y="1424940"/>
                  </a:lnTo>
                  <a:lnTo>
                    <a:pt x="53340" y="1414272"/>
                  </a:lnTo>
                  <a:lnTo>
                    <a:pt x="48768" y="1402080"/>
                  </a:lnTo>
                  <a:lnTo>
                    <a:pt x="45720" y="1391412"/>
                  </a:lnTo>
                  <a:lnTo>
                    <a:pt x="42672" y="1379220"/>
                  </a:lnTo>
                  <a:lnTo>
                    <a:pt x="38100" y="1342644"/>
                  </a:lnTo>
                  <a:lnTo>
                    <a:pt x="38100" y="268224"/>
                  </a:lnTo>
                  <a:lnTo>
                    <a:pt x="42672" y="231648"/>
                  </a:lnTo>
                  <a:lnTo>
                    <a:pt x="45720" y="220980"/>
                  </a:lnTo>
                  <a:lnTo>
                    <a:pt x="48768" y="208788"/>
                  </a:lnTo>
                  <a:lnTo>
                    <a:pt x="67056" y="166116"/>
                  </a:lnTo>
                  <a:lnTo>
                    <a:pt x="92964" y="126492"/>
                  </a:lnTo>
                  <a:lnTo>
                    <a:pt x="124968" y="94488"/>
                  </a:lnTo>
                  <a:lnTo>
                    <a:pt x="164592" y="67056"/>
                  </a:lnTo>
                  <a:lnTo>
                    <a:pt x="196596" y="53340"/>
                  </a:lnTo>
                  <a:lnTo>
                    <a:pt x="208788" y="48768"/>
                  </a:lnTo>
                  <a:lnTo>
                    <a:pt x="219456" y="45720"/>
                  </a:lnTo>
                  <a:lnTo>
                    <a:pt x="231648" y="42672"/>
                  </a:lnTo>
                  <a:lnTo>
                    <a:pt x="268224" y="38100"/>
                  </a:lnTo>
                  <a:lnTo>
                    <a:pt x="2532888" y="38100"/>
                  </a:lnTo>
                  <a:lnTo>
                    <a:pt x="2569464" y="42672"/>
                  </a:lnTo>
                  <a:lnTo>
                    <a:pt x="2581656" y="45720"/>
                  </a:lnTo>
                  <a:lnTo>
                    <a:pt x="2592324" y="48768"/>
                  </a:lnTo>
                  <a:lnTo>
                    <a:pt x="2604516" y="51816"/>
                  </a:lnTo>
                  <a:lnTo>
                    <a:pt x="2656332" y="79248"/>
                  </a:lnTo>
                  <a:lnTo>
                    <a:pt x="2691384" y="108204"/>
                  </a:lnTo>
                  <a:lnTo>
                    <a:pt x="2721864" y="144780"/>
                  </a:lnTo>
                  <a:lnTo>
                    <a:pt x="2744724" y="185928"/>
                  </a:lnTo>
                  <a:lnTo>
                    <a:pt x="2752343" y="208788"/>
                  </a:lnTo>
                  <a:lnTo>
                    <a:pt x="2755392" y="219456"/>
                  </a:lnTo>
                  <a:lnTo>
                    <a:pt x="2761488" y="243840"/>
                  </a:lnTo>
                  <a:lnTo>
                    <a:pt x="2763012" y="256031"/>
                  </a:lnTo>
                  <a:lnTo>
                    <a:pt x="2763012" y="268224"/>
                  </a:lnTo>
                  <a:lnTo>
                    <a:pt x="2764535" y="280416"/>
                  </a:lnTo>
                  <a:lnTo>
                    <a:pt x="2764535" y="1328928"/>
                  </a:lnTo>
                  <a:lnTo>
                    <a:pt x="2763012" y="1341120"/>
                  </a:lnTo>
                  <a:lnTo>
                    <a:pt x="2763012" y="1353312"/>
                  </a:lnTo>
                  <a:lnTo>
                    <a:pt x="2761488" y="1365504"/>
                  </a:lnTo>
                  <a:lnTo>
                    <a:pt x="2758440" y="1377696"/>
                  </a:lnTo>
                  <a:lnTo>
                    <a:pt x="2756916" y="1389888"/>
                  </a:lnTo>
                  <a:lnTo>
                    <a:pt x="2752343" y="1402080"/>
                  </a:lnTo>
                  <a:lnTo>
                    <a:pt x="2749296" y="1412748"/>
                  </a:lnTo>
                  <a:lnTo>
                    <a:pt x="2735580" y="1444751"/>
                  </a:lnTo>
                  <a:lnTo>
                    <a:pt x="2709672" y="1482851"/>
                  </a:lnTo>
                  <a:lnTo>
                    <a:pt x="2676144" y="1516380"/>
                  </a:lnTo>
                  <a:lnTo>
                    <a:pt x="2638044" y="1542288"/>
                  </a:lnTo>
                  <a:lnTo>
                    <a:pt x="2593848" y="1562100"/>
                  </a:lnTo>
                  <a:lnTo>
                    <a:pt x="2581656" y="1565148"/>
                  </a:lnTo>
                  <a:lnTo>
                    <a:pt x="2570988" y="1568196"/>
                  </a:lnTo>
                  <a:lnTo>
                    <a:pt x="2534412" y="1572767"/>
                  </a:lnTo>
                  <a:close/>
                </a:path>
                <a:path w="2802890" h="1610995">
                  <a:moveTo>
                    <a:pt x="2616145" y="1572767"/>
                  </a:moveTo>
                  <a:lnTo>
                    <a:pt x="2534412" y="1572767"/>
                  </a:lnTo>
                  <a:lnTo>
                    <a:pt x="2570988" y="1568196"/>
                  </a:lnTo>
                  <a:lnTo>
                    <a:pt x="2581656" y="1565148"/>
                  </a:lnTo>
                  <a:lnTo>
                    <a:pt x="2638044" y="1542288"/>
                  </a:lnTo>
                  <a:lnTo>
                    <a:pt x="2676144" y="1516380"/>
                  </a:lnTo>
                  <a:lnTo>
                    <a:pt x="2709672" y="1482851"/>
                  </a:lnTo>
                  <a:lnTo>
                    <a:pt x="2735580" y="1444751"/>
                  </a:lnTo>
                  <a:lnTo>
                    <a:pt x="2752343" y="1402080"/>
                  </a:lnTo>
                  <a:lnTo>
                    <a:pt x="2756916" y="1389888"/>
                  </a:lnTo>
                  <a:lnTo>
                    <a:pt x="2758440" y="1377696"/>
                  </a:lnTo>
                  <a:lnTo>
                    <a:pt x="2761488" y="1365504"/>
                  </a:lnTo>
                  <a:lnTo>
                    <a:pt x="2763012" y="1353312"/>
                  </a:lnTo>
                  <a:lnTo>
                    <a:pt x="2763012" y="1341120"/>
                  </a:lnTo>
                  <a:lnTo>
                    <a:pt x="2764535" y="1328928"/>
                  </a:lnTo>
                  <a:lnTo>
                    <a:pt x="2764535" y="280416"/>
                  </a:lnTo>
                  <a:lnTo>
                    <a:pt x="2763012" y="268224"/>
                  </a:lnTo>
                  <a:lnTo>
                    <a:pt x="2763012" y="256031"/>
                  </a:lnTo>
                  <a:lnTo>
                    <a:pt x="2761488" y="243840"/>
                  </a:lnTo>
                  <a:lnTo>
                    <a:pt x="2755392" y="219456"/>
                  </a:lnTo>
                  <a:lnTo>
                    <a:pt x="2752343" y="208788"/>
                  </a:lnTo>
                  <a:lnTo>
                    <a:pt x="2749296" y="196595"/>
                  </a:lnTo>
                  <a:lnTo>
                    <a:pt x="2721864" y="144780"/>
                  </a:lnTo>
                  <a:lnTo>
                    <a:pt x="2691384" y="108204"/>
                  </a:lnTo>
                  <a:lnTo>
                    <a:pt x="2656332" y="79248"/>
                  </a:lnTo>
                  <a:lnTo>
                    <a:pt x="2615184" y="56388"/>
                  </a:lnTo>
                  <a:lnTo>
                    <a:pt x="2592324" y="48768"/>
                  </a:lnTo>
                  <a:lnTo>
                    <a:pt x="2581656" y="45720"/>
                  </a:lnTo>
                  <a:lnTo>
                    <a:pt x="2569464" y="42672"/>
                  </a:lnTo>
                  <a:lnTo>
                    <a:pt x="2532888" y="38100"/>
                  </a:lnTo>
                  <a:lnTo>
                    <a:pt x="2619355" y="38100"/>
                  </a:lnTo>
                  <a:lnTo>
                    <a:pt x="2689586" y="79933"/>
                  </a:lnTo>
                  <a:lnTo>
                    <a:pt x="2721178" y="111525"/>
                  </a:lnTo>
                  <a:lnTo>
                    <a:pt x="2747038" y="148110"/>
                  </a:lnTo>
                  <a:lnTo>
                    <a:pt x="2766425" y="188946"/>
                  </a:lnTo>
                  <a:lnTo>
                    <a:pt x="2778601" y="233295"/>
                  </a:lnTo>
                  <a:lnTo>
                    <a:pt x="2782824" y="280416"/>
                  </a:lnTo>
                  <a:lnTo>
                    <a:pt x="2782824" y="1328928"/>
                  </a:lnTo>
                  <a:lnTo>
                    <a:pt x="2778601" y="1376048"/>
                  </a:lnTo>
                  <a:lnTo>
                    <a:pt x="2766425" y="1420397"/>
                  </a:lnTo>
                  <a:lnTo>
                    <a:pt x="2747038" y="1461233"/>
                  </a:lnTo>
                  <a:lnTo>
                    <a:pt x="2721178" y="1497818"/>
                  </a:lnTo>
                  <a:lnTo>
                    <a:pt x="2689586" y="1529410"/>
                  </a:lnTo>
                  <a:lnTo>
                    <a:pt x="2653001" y="1555270"/>
                  </a:lnTo>
                  <a:lnTo>
                    <a:pt x="2616145" y="1572767"/>
                  </a:lnTo>
                  <a:close/>
                </a:path>
              </a:pathLst>
            </a:custGeom>
            <a:solidFill>
              <a:srgbClr val="36562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8000" y="4620767"/>
              <a:ext cx="2764790" cy="1572895"/>
            </a:xfrm>
            <a:custGeom>
              <a:avLst/>
              <a:gdLst/>
              <a:ahLst/>
              <a:cxnLst/>
              <a:rect l="l" t="t" r="r" b="b"/>
              <a:pathLst>
                <a:path w="2764790" h="1572895">
                  <a:moveTo>
                    <a:pt x="2502407" y="1572767"/>
                  </a:moveTo>
                  <a:lnTo>
                    <a:pt x="262127" y="1572767"/>
                  </a:lnTo>
                  <a:lnTo>
                    <a:pt x="215007" y="1568545"/>
                  </a:lnTo>
                  <a:lnTo>
                    <a:pt x="170658" y="1556369"/>
                  </a:lnTo>
                  <a:lnTo>
                    <a:pt x="129822" y="1536982"/>
                  </a:lnTo>
                  <a:lnTo>
                    <a:pt x="93237" y="1511122"/>
                  </a:lnTo>
                  <a:lnTo>
                    <a:pt x="61645" y="1479530"/>
                  </a:lnTo>
                  <a:lnTo>
                    <a:pt x="35785" y="1442945"/>
                  </a:lnTo>
                  <a:lnTo>
                    <a:pt x="16398" y="1402109"/>
                  </a:lnTo>
                  <a:lnTo>
                    <a:pt x="4222" y="1357760"/>
                  </a:lnTo>
                  <a:lnTo>
                    <a:pt x="0" y="1310640"/>
                  </a:lnTo>
                  <a:lnTo>
                    <a:pt x="0" y="262128"/>
                  </a:lnTo>
                  <a:lnTo>
                    <a:pt x="4222" y="215007"/>
                  </a:lnTo>
                  <a:lnTo>
                    <a:pt x="16398" y="170658"/>
                  </a:lnTo>
                  <a:lnTo>
                    <a:pt x="35785" y="129822"/>
                  </a:lnTo>
                  <a:lnTo>
                    <a:pt x="61645" y="93237"/>
                  </a:lnTo>
                  <a:lnTo>
                    <a:pt x="93237" y="61645"/>
                  </a:lnTo>
                  <a:lnTo>
                    <a:pt x="129822" y="35785"/>
                  </a:lnTo>
                  <a:lnTo>
                    <a:pt x="170658" y="16398"/>
                  </a:lnTo>
                  <a:lnTo>
                    <a:pt x="215007" y="4222"/>
                  </a:lnTo>
                  <a:lnTo>
                    <a:pt x="262127" y="0"/>
                  </a:lnTo>
                  <a:lnTo>
                    <a:pt x="2502407" y="0"/>
                  </a:lnTo>
                  <a:lnTo>
                    <a:pt x="2549528" y="4222"/>
                  </a:lnTo>
                  <a:lnTo>
                    <a:pt x="2593877" y="16398"/>
                  </a:lnTo>
                  <a:lnTo>
                    <a:pt x="2634713" y="35785"/>
                  </a:lnTo>
                  <a:lnTo>
                    <a:pt x="2671298" y="61645"/>
                  </a:lnTo>
                  <a:lnTo>
                    <a:pt x="2702890" y="93237"/>
                  </a:lnTo>
                  <a:lnTo>
                    <a:pt x="2728750" y="129822"/>
                  </a:lnTo>
                  <a:lnTo>
                    <a:pt x="2748137" y="170658"/>
                  </a:lnTo>
                  <a:lnTo>
                    <a:pt x="2760313" y="215007"/>
                  </a:lnTo>
                  <a:lnTo>
                    <a:pt x="2764536" y="262128"/>
                  </a:lnTo>
                  <a:lnTo>
                    <a:pt x="2764536" y="1310640"/>
                  </a:lnTo>
                  <a:lnTo>
                    <a:pt x="2760313" y="1357760"/>
                  </a:lnTo>
                  <a:lnTo>
                    <a:pt x="2748137" y="1402109"/>
                  </a:lnTo>
                  <a:lnTo>
                    <a:pt x="2728750" y="1442945"/>
                  </a:lnTo>
                  <a:lnTo>
                    <a:pt x="2702890" y="1479530"/>
                  </a:lnTo>
                  <a:lnTo>
                    <a:pt x="2671298" y="1511122"/>
                  </a:lnTo>
                  <a:lnTo>
                    <a:pt x="2634713" y="1536982"/>
                  </a:lnTo>
                  <a:lnTo>
                    <a:pt x="2593877" y="1556369"/>
                  </a:lnTo>
                  <a:lnTo>
                    <a:pt x="2549528" y="1568545"/>
                  </a:lnTo>
                  <a:lnTo>
                    <a:pt x="2502407" y="15727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8000" y="4620767"/>
              <a:ext cx="2764790" cy="1572895"/>
            </a:xfrm>
            <a:custGeom>
              <a:avLst/>
              <a:gdLst/>
              <a:ahLst/>
              <a:cxnLst/>
              <a:rect l="l" t="t" r="r" b="b"/>
              <a:pathLst>
                <a:path w="2764790" h="1572895">
                  <a:moveTo>
                    <a:pt x="262127" y="0"/>
                  </a:moveTo>
                  <a:lnTo>
                    <a:pt x="215007" y="4222"/>
                  </a:lnTo>
                  <a:lnTo>
                    <a:pt x="170658" y="16398"/>
                  </a:lnTo>
                  <a:lnTo>
                    <a:pt x="129822" y="35785"/>
                  </a:lnTo>
                  <a:lnTo>
                    <a:pt x="93237" y="61645"/>
                  </a:lnTo>
                  <a:lnTo>
                    <a:pt x="61645" y="93237"/>
                  </a:lnTo>
                  <a:lnTo>
                    <a:pt x="35785" y="129822"/>
                  </a:lnTo>
                  <a:lnTo>
                    <a:pt x="16398" y="170658"/>
                  </a:lnTo>
                  <a:lnTo>
                    <a:pt x="4222" y="215007"/>
                  </a:lnTo>
                  <a:lnTo>
                    <a:pt x="0" y="262128"/>
                  </a:lnTo>
                  <a:lnTo>
                    <a:pt x="0" y="1310640"/>
                  </a:lnTo>
                  <a:lnTo>
                    <a:pt x="4222" y="1357760"/>
                  </a:lnTo>
                  <a:lnTo>
                    <a:pt x="16398" y="1402109"/>
                  </a:lnTo>
                  <a:lnTo>
                    <a:pt x="35785" y="1442945"/>
                  </a:lnTo>
                  <a:lnTo>
                    <a:pt x="61645" y="1479530"/>
                  </a:lnTo>
                  <a:lnTo>
                    <a:pt x="93237" y="1511122"/>
                  </a:lnTo>
                  <a:lnTo>
                    <a:pt x="129822" y="1536982"/>
                  </a:lnTo>
                  <a:lnTo>
                    <a:pt x="170658" y="1556369"/>
                  </a:lnTo>
                  <a:lnTo>
                    <a:pt x="215007" y="1568545"/>
                  </a:lnTo>
                  <a:lnTo>
                    <a:pt x="262127" y="1572767"/>
                  </a:lnTo>
                  <a:lnTo>
                    <a:pt x="2502407" y="1572767"/>
                  </a:lnTo>
                  <a:lnTo>
                    <a:pt x="2549528" y="1568545"/>
                  </a:lnTo>
                  <a:lnTo>
                    <a:pt x="2593877" y="1556369"/>
                  </a:lnTo>
                  <a:lnTo>
                    <a:pt x="2634713" y="1536982"/>
                  </a:lnTo>
                  <a:lnTo>
                    <a:pt x="2671298" y="1511122"/>
                  </a:lnTo>
                  <a:lnTo>
                    <a:pt x="2702890" y="1479530"/>
                  </a:lnTo>
                  <a:lnTo>
                    <a:pt x="2728750" y="1442945"/>
                  </a:lnTo>
                  <a:lnTo>
                    <a:pt x="2748137" y="1402109"/>
                  </a:lnTo>
                  <a:lnTo>
                    <a:pt x="2760313" y="1357760"/>
                  </a:lnTo>
                  <a:lnTo>
                    <a:pt x="2764536" y="1310640"/>
                  </a:lnTo>
                  <a:lnTo>
                    <a:pt x="2764536" y="262128"/>
                  </a:lnTo>
                  <a:lnTo>
                    <a:pt x="2760313" y="215007"/>
                  </a:lnTo>
                  <a:lnTo>
                    <a:pt x="2748137" y="170658"/>
                  </a:lnTo>
                  <a:lnTo>
                    <a:pt x="2728750" y="129822"/>
                  </a:lnTo>
                  <a:lnTo>
                    <a:pt x="2702890" y="93237"/>
                  </a:lnTo>
                  <a:lnTo>
                    <a:pt x="2671298" y="61645"/>
                  </a:lnTo>
                  <a:lnTo>
                    <a:pt x="2634713" y="35785"/>
                  </a:lnTo>
                  <a:lnTo>
                    <a:pt x="2593877" y="16398"/>
                  </a:lnTo>
                  <a:lnTo>
                    <a:pt x="2549528" y="4222"/>
                  </a:lnTo>
                  <a:lnTo>
                    <a:pt x="2502407" y="0"/>
                  </a:lnTo>
                  <a:lnTo>
                    <a:pt x="262127" y="0"/>
                  </a:lnTo>
                  <a:close/>
                </a:path>
              </a:pathLst>
            </a:custGeom>
            <a:ln w="38100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541059" y="1411922"/>
            <a:ext cx="4959724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/>
              <a:t>Step</a:t>
            </a:r>
            <a:r>
              <a:rPr sz="2471" spc="-9" dirty="0"/>
              <a:t> </a:t>
            </a:r>
            <a:r>
              <a:rPr sz="2471" dirty="0"/>
              <a:t>5</a:t>
            </a:r>
            <a:r>
              <a:rPr sz="2471" spc="-4" dirty="0"/>
              <a:t> </a:t>
            </a:r>
            <a:r>
              <a:rPr sz="2471" dirty="0"/>
              <a:t>:</a:t>
            </a:r>
            <a:r>
              <a:rPr sz="2471" spc="-4" dirty="0"/>
              <a:t> Take </a:t>
            </a:r>
            <a:r>
              <a:rPr sz="2471" dirty="0"/>
              <a:t>out</a:t>
            </a:r>
            <a:r>
              <a:rPr sz="2471" spc="-4" dirty="0"/>
              <a:t> </a:t>
            </a:r>
            <a:r>
              <a:rPr sz="2471" dirty="0"/>
              <a:t>these</a:t>
            </a:r>
            <a:r>
              <a:rPr sz="2471" spc="-4" dirty="0"/>
              <a:t> </a:t>
            </a:r>
            <a:r>
              <a:rPr sz="2471" dirty="0"/>
              <a:t>things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050677" y="4096105"/>
            <a:ext cx="1481978" cy="50079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398389" algn="l"/>
              </a:tabLst>
            </a:pPr>
            <a:r>
              <a:rPr sz="3177" b="1" dirty="0">
                <a:latin typeface="Calibri"/>
                <a:cs typeface="Calibri"/>
              </a:rPr>
              <a:t>1	Motor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77850" y="4096105"/>
            <a:ext cx="1377203" cy="50079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3177" b="1" dirty="0">
                <a:latin typeface="Calibri"/>
                <a:cs typeface="Calibri"/>
              </a:rPr>
              <a:t>1</a:t>
            </a:r>
            <a:r>
              <a:rPr sz="3177" b="1" spc="-88" dirty="0">
                <a:latin typeface="Calibri"/>
                <a:cs typeface="Calibri"/>
              </a:rPr>
              <a:t> </a:t>
            </a:r>
            <a:r>
              <a:rPr sz="3177" b="1" spc="4" dirty="0">
                <a:latin typeface="Calibri"/>
                <a:cs typeface="Calibri"/>
              </a:rPr>
              <a:t>Clamp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9783" y="3959863"/>
            <a:ext cx="2184587" cy="121401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indent="3362">
              <a:lnSpc>
                <a:spcPct val="128299"/>
              </a:lnSpc>
              <a:spcBef>
                <a:spcPts val="88"/>
              </a:spcBef>
            </a:pPr>
            <a:r>
              <a:rPr sz="3177" b="1" dirty="0">
                <a:latin typeface="Calibri"/>
                <a:cs typeface="Calibri"/>
              </a:rPr>
              <a:t>2</a:t>
            </a:r>
            <a:r>
              <a:rPr sz="3177" b="1" spc="715" dirty="0">
                <a:latin typeface="Calibri"/>
                <a:cs typeface="Calibri"/>
              </a:rPr>
              <a:t> </a:t>
            </a:r>
            <a:r>
              <a:rPr sz="3177" b="1" dirty="0">
                <a:latin typeface="Calibri"/>
                <a:cs typeface="Calibri"/>
              </a:rPr>
              <a:t>small </a:t>
            </a:r>
            <a:r>
              <a:rPr sz="3177" b="1" spc="4" dirty="0">
                <a:latin typeface="Calibri"/>
                <a:cs typeface="Calibri"/>
              </a:rPr>
              <a:t> Silver</a:t>
            </a:r>
            <a:r>
              <a:rPr sz="3177" b="1" spc="-101" dirty="0">
                <a:latin typeface="Calibri"/>
                <a:cs typeface="Calibri"/>
              </a:rPr>
              <a:t> </a:t>
            </a:r>
            <a:r>
              <a:rPr sz="3177" b="1" spc="4" dirty="0">
                <a:latin typeface="Calibri"/>
                <a:cs typeface="Calibri"/>
              </a:rPr>
              <a:t>screws</a:t>
            </a:r>
            <a:endParaRPr sz="3177">
              <a:latin typeface="Calibri"/>
              <a:cs typeface="Calibri"/>
            </a:endParaRPr>
          </a:p>
        </p:txBody>
      </p:sp>
      <p:pic>
        <p:nvPicPr>
          <p:cNvPr id="22" name="Picture 21" descr="E:\Wingfotech\Logos\vi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7235" y="2218765"/>
            <a:ext cx="4800600" cy="401529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01471" y="1210236"/>
            <a:ext cx="6659096" cy="808504"/>
            <a:chOff x="1281683" y="291084"/>
            <a:chExt cx="7546975" cy="9163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779" y="297180"/>
              <a:ext cx="7540752" cy="9098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7779" y="297180"/>
              <a:ext cx="7528559" cy="883919"/>
            </a:xfrm>
            <a:custGeom>
              <a:avLst/>
              <a:gdLst/>
              <a:ahLst/>
              <a:cxnLst/>
              <a:rect l="l" t="t" r="r" b="b"/>
              <a:pathLst>
                <a:path w="7528559" h="883919">
                  <a:moveTo>
                    <a:pt x="147828" y="0"/>
                  </a:moveTo>
                  <a:lnTo>
                    <a:pt x="100852" y="7473"/>
                  </a:lnTo>
                  <a:lnTo>
                    <a:pt x="60240" y="28334"/>
                  </a:lnTo>
                  <a:lnTo>
                    <a:pt x="28334" y="60240"/>
                  </a:lnTo>
                  <a:lnTo>
                    <a:pt x="7473" y="100852"/>
                  </a:lnTo>
                  <a:lnTo>
                    <a:pt x="0" y="147828"/>
                  </a:lnTo>
                  <a:lnTo>
                    <a:pt x="0" y="736091"/>
                  </a:lnTo>
                  <a:lnTo>
                    <a:pt x="7473" y="783067"/>
                  </a:lnTo>
                  <a:lnTo>
                    <a:pt x="28334" y="823679"/>
                  </a:lnTo>
                  <a:lnTo>
                    <a:pt x="60240" y="855585"/>
                  </a:lnTo>
                  <a:lnTo>
                    <a:pt x="100852" y="876446"/>
                  </a:lnTo>
                  <a:lnTo>
                    <a:pt x="147828" y="883920"/>
                  </a:lnTo>
                  <a:lnTo>
                    <a:pt x="7380731" y="883920"/>
                  </a:lnTo>
                  <a:lnTo>
                    <a:pt x="7427707" y="876446"/>
                  </a:lnTo>
                  <a:lnTo>
                    <a:pt x="7468319" y="855585"/>
                  </a:lnTo>
                  <a:lnTo>
                    <a:pt x="7500225" y="823679"/>
                  </a:lnTo>
                  <a:lnTo>
                    <a:pt x="7521086" y="783067"/>
                  </a:lnTo>
                  <a:lnTo>
                    <a:pt x="7528560" y="736091"/>
                  </a:lnTo>
                  <a:lnTo>
                    <a:pt x="7528560" y="147828"/>
                  </a:lnTo>
                  <a:lnTo>
                    <a:pt x="7521086" y="100852"/>
                  </a:lnTo>
                  <a:lnTo>
                    <a:pt x="7500225" y="60240"/>
                  </a:lnTo>
                  <a:lnTo>
                    <a:pt x="7468319" y="28334"/>
                  </a:lnTo>
                  <a:lnTo>
                    <a:pt x="7427707" y="7473"/>
                  </a:lnTo>
                  <a:lnTo>
                    <a:pt x="7380731" y="0"/>
                  </a:lnTo>
                  <a:lnTo>
                    <a:pt x="147828" y="0"/>
                  </a:lnTo>
                  <a:close/>
                </a:path>
              </a:pathLst>
            </a:custGeom>
            <a:ln w="12192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68706" y="1344687"/>
            <a:ext cx="6419290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/>
              <a:t>Step</a:t>
            </a:r>
            <a:r>
              <a:rPr sz="2471" spc="-4" dirty="0"/>
              <a:t> </a:t>
            </a:r>
            <a:r>
              <a:rPr sz="2471" dirty="0"/>
              <a:t>6</a:t>
            </a:r>
            <a:r>
              <a:rPr sz="2471" spc="-4" dirty="0"/>
              <a:t> </a:t>
            </a:r>
            <a:r>
              <a:rPr sz="2471" dirty="0"/>
              <a:t>:</a:t>
            </a:r>
            <a:r>
              <a:rPr sz="2471" spc="-4" dirty="0"/>
              <a:t> </a:t>
            </a:r>
            <a:r>
              <a:rPr sz="2471" dirty="0"/>
              <a:t>Attach</a:t>
            </a:r>
            <a:r>
              <a:rPr sz="2471" spc="-4" dirty="0"/>
              <a:t> </a:t>
            </a:r>
            <a:r>
              <a:rPr sz="2471" dirty="0"/>
              <a:t>Clamp as</a:t>
            </a:r>
            <a:r>
              <a:rPr sz="2471" spc="-4" dirty="0"/>
              <a:t> </a:t>
            </a:r>
            <a:r>
              <a:rPr sz="2471" spc="4" dirty="0"/>
              <a:t>shown</a:t>
            </a:r>
            <a:r>
              <a:rPr sz="2471" spc="-26" dirty="0"/>
              <a:t> </a:t>
            </a:r>
            <a:r>
              <a:rPr sz="2471" dirty="0"/>
              <a:t>Below</a:t>
            </a:r>
          </a:p>
        </p:txBody>
      </p:sp>
      <p:pic>
        <p:nvPicPr>
          <p:cNvPr id="7" name="Picture 6" descr="E:\Wingfotech\Logos\v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37648" y="1344706"/>
            <a:ext cx="6148107" cy="842122"/>
            <a:chOff x="1578863" y="306323"/>
            <a:chExt cx="6967855" cy="954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959" y="312419"/>
              <a:ext cx="6961632" cy="9479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4959" y="312419"/>
              <a:ext cx="6949440" cy="922019"/>
            </a:xfrm>
            <a:custGeom>
              <a:avLst/>
              <a:gdLst/>
              <a:ahLst/>
              <a:cxnLst/>
              <a:rect l="l" t="t" r="r" b="b"/>
              <a:pathLst>
                <a:path w="6949440" h="922019">
                  <a:moveTo>
                    <a:pt x="153924" y="0"/>
                  </a:moveTo>
                  <a:lnTo>
                    <a:pt x="105143" y="7815"/>
                  </a:lnTo>
                  <a:lnTo>
                    <a:pt x="62874" y="29602"/>
                  </a:lnTo>
                  <a:lnTo>
                    <a:pt x="29602" y="62874"/>
                  </a:lnTo>
                  <a:lnTo>
                    <a:pt x="7815" y="105143"/>
                  </a:lnTo>
                  <a:lnTo>
                    <a:pt x="0" y="153924"/>
                  </a:lnTo>
                  <a:lnTo>
                    <a:pt x="0" y="768095"/>
                  </a:lnTo>
                  <a:lnTo>
                    <a:pt x="7815" y="816876"/>
                  </a:lnTo>
                  <a:lnTo>
                    <a:pt x="29602" y="859145"/>
                  </a:lnTo>
                  <a:lnTo>
                    <a:pt x="62874" y="892417"/>
                  </a:lnTo>
                  <a:lnTo>
                    <a:pt x="105143" y="914204"/>
                  </a:lnTo>
                  <a:lnTo>
                    <a:pt x="153924" y="922020"/>
                  </a:lnTo>
                  <a:lnTo>
                    <a:pt x="6795516" y="922020"/>
                  </a:lnTo>
                  <a:lnTo>
                    <a:pt x="6844296" y="914204"/>
                  </a:lnTo>
                  <a:lnTo>
                    <a:pt x="6886565" y="892417"/>
                  </a:lnTo>
                  <a:lnTo>
                    <a:pt x="6919837" y="859145"/>
                  </a:lnTo>
                  <a:lnTo>
                    <a:pt x="6941624" y="816876"/>
                  </a:lnTo>
                  <a:lnTo>
                    <a:pt x="6949440" y="768095"/>
                  </a:lnTo>
                  <a:lnTo>
                    <a:pt x="6949440" y="153924"/>
                  </a:lnTo>
                  <a:lnTo>
                    <a:pt x="6941624" y="105143"/>
                  </a:lnTo>
                  <a:lnTo>
                    <a:pt x="6919837" y="62874"/>
                  </a:lnTo>
                  <a:lnTo>
                    <a:pt x="6886565" y="29602"/>
                  </a:lnTo>
                  <a:lnTo>
                    <a:pt x="6844296" y="7815"/>
                  </a:lnTo>
                  <a:lnTo>
                    <a:pt x="6795516" y="0"/>
                  </a:lnTo>
                  <a:lnTo>
                    <a:pt x="153924" y="0"/>
                  </a:lnTo>
                  <a:close/>
                </a:path>
              </a:pathLst>
            </a:custGeom>
            <a:ln w="12192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0648" y="2420470"/>
            <a:ext cx="3429000" cy="39695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06588" y="1546393"/>
            <a:ext cx="5598459" cy="392113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3"/>
              </a:spcBef>
            </a:pPr>
            <a:r>
              <a:rPr sz="2471" dirty="0"/>
              <a:t>Step</a:t>
            </a:r>
            <a:r>
              <a:rPr sz="2471" spc="-9" dirty="0"/>
              <a:t> </a:t>
            </a:r>
            <a:r>
              <a:rPr sz="2471" dirty="0"/>
              <a:t>7</a:t>
            </a:r>
            <a:r>
              <a:rPr sz="2471" spc="-4" dirty="0"/>
              <a:t> </a:t>
            </a:r>
            <a:r>
              <a:rPr sz="2471" dirty="0"/>
              <a:t>:</a:t>
            </a:r>
            <a:r>
              <a:rPr sz="2471" spc="-4" dirty="0"/>
              <a:t> </a:t>
            </a:r>
            <a:r>
              <a:rPr sz="2471" dirty="0"/>
              <a:t>Attach</a:t>
            </a:r>
            <a:r>
              <a:rPr sz="2471" spc="-4" dirty="0"/>
              <a:t> </a:t>
            </a:r>
            <a:r>
              <a:rPr sz="2471" dirty="0"/>
              <a:t>wheel</a:t>
            </a:r>
            <a:r>
              <a:rPr sz="2471" spc="-4" dirty="0"/>
              <a:t> </a:t>
            </a:r>
            <a:r>
              <a:rPr sz="2471" dirty="0"/>
              <a:t>with</a:t>
            </a:r>
            <a:r>
              <a:rPr sz="2471" spc="-4" dirty="0"/>
              <a:t> Motor</a:t>
            </a:r>
          </a:p>
        </p:txBody>
      </p:sp>
      <p:pic>
        <p:nvPicPr>
          <p:cNvPr id="7" name="Picture 6" descr="E:\Wingfotech\Logos\v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8470" y="0"/>
            <a:ext cx="2689412" cy="806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151</Words>
  <Application>Microsoft Office PowerPoint</Application>
  <PresentationFormat>Widescreen</PresentationFormat>
  <Paragraphs>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Step 1 : Take out Golden Nut and bolt</vt:lpstr>
      <vt:lpstr>Step 2 :Insert Blots as shown below</vt:lpstr>
      <vt:lpstr>Step 3 : Attach Caster wheel</vt:lpstr>
      <vt:lpstr>Step 4 : Tight nuts from other side</vt:lpstr>
      <vt:lpstr>Step 5 : Take out these things</vt:lpstr>
      <vt:lpstr>Step 6 : Attach Clamp as shown Below</vt:lpstr>
      <vt:lpstr>Step 7 : Attach wheel with Motor</vt:lpstr>
      <vt:lpstr>Step 8 : Take out 2 long screw and bolts</vt:lpstr>
      <vt:lpstr>Step 9 : Insert Screws as shown</vt:lpstr>
      <vt:lpstr>Step 10 : Attach Motor with Cardboard</vt:lpstr>
      <vt:lpstr>Step 10 : Tight Bolts from backside</vt:lpstr>
      <vt:lpstr>Complete Assembly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khandare</dc:creator>
  <cp:lastModifiedBy>yogesh khandare</cp:lastModifiedBy>
  <cp:revision>1</cp:revision>
  <dcterms:created xsi:type="dcterms:W3CDTF">2023-10-08T17:17:47Z</dcterms:created>
  <dcterms:modified xsi:type="dcterms:W3CDTF">2023-10-08T17:54:00Z</dcterms:modified>
</cp:coreProperties>
</file>